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2E77F531-3B44-494D-AA21-725E1302CD0E}"/>
              </a:ext>
            </a:extLst>
          </p:cNvPr>
          <p:cNvSpPr>
            <a:spLocks/>
          </p:cNvSpPr>
          <p:nvPr/>
        </p:nvSpPr>
        <p:spPr bwMode="auto">
          <a:xfrm>
            <a:off x="957531" y="800894"/>
            <a:ext cx="939531" cy="1648440"/>
          </a:xfrm>
          <a:custGeom>
            <a:avLst/>
            <a:gdLst>
              <a:gd name="T0" fmla="*/ 245 w 937"/>
              <a:gd name="T1" fmla="*/ 209 h 1644"/>
              <a:gd name="T2" fmla="*/ 225 w 937"/>
              <a:gd name="T3" fmla="*/ 232 h 1644"/>
              <a:gd name="T4" fmla="*/ 199 w 937"/>
              <a:gd name="T5" fmla="*/ 266 h 1644"/>
              <a:gd name="T6" fmla="*/ 193 w 937"/>
              <a:gd name="T7" fmla="*/ 297 h 1644"/>
              <a:gd name="T8" fmla="*/ 202 w 937"/>
              <a:gd name="T9" fmla="*/ 342 h 1644"/>
              <a:gd name="T10" fmla="*/ 131 w 937"/>
              <a:gd name="T11" fmla="*/ 440 h 1644"/>
              <a:gd name="T12" fmla="*/ 110 w 937"/>
              <a:gd name="T13" fmla="*/ 496 h 1644"/>
              <a:gd name="T14" fmla="*/ 130 w 937"/>
              <a:gd name="T15" fmla="*/ 537 h 1644"/>
              <a:gd name="T16" fmla="*/ 150 w 937"/>
              <a:gd name="T17" fmla="*/ 548 h 1644"/>
              <a:gd name="T18" fmla="*/ 327 w 937"/>
              <a:gd name="T19" fmla="*/ 634 h 1644"/>
              <a:gd name="T20" fmla="*/ 383 w 937"/>
              <a:gd name="T21" fmla="*/ 754 h 1644"/>
              <a:gd name="T22" fmla="*/ 378 w 937"/>
              <a:gd name="T23" fmla="*/ 852 h 1644"/>
              <a:gd name="T24" fmla="*/ 405 w 937"/>
              <a:gd name="T25" fmla="*/ 1114 h 1644"/>
              <a:gd name="T26" fmla="*/ 416 w 937"/>
              <a:gd name="T27" fmla="*/ 1128 h 1644"/>
              <a:gd name="T28" fmla="*/ 390 w 937"/>
              <a:gd name="T29" fmla="*/ 1243 h 1644"/>
              <a:gd name="T30" fmla="*/ 211 w 937"/>
              <a:gd name="T31" fmla="*/ 1366 h 1644"/>
              <a:gd name="T32" fmla="*/ 93 w 937"/>
              <a:gd name="T33" fmla="*/ 1430 h 1644"/>
              <a:gd name="T34" fmla="*/ 25 w 937"/>
              <a:gd name="T35" fmla="*/ 1421 h 1644"/>
              <a:gd name="T36" fmla="*/ 1 w 937"/>
              <a:gd name="T37" fmla="*/ 1435 h 1644"/>
              <a:gd name="T38" fmla="*/ 16 w 937"/>
              <a:gd name="T39" fmla="*/ 1536 h 1644"/>
              <a:gd name="T40" fmla="*/ 24 w 937"/>
              <a:gd name="T41" fmla="*/ 1610 h 1644"/>
              <a:gd name="T42" fmla="*/ 41 w 937"/>
              <a:gd name="T43" fmla="*/ 1630 h 1644"/>
              <a:gd name="T44" fmla="*/ 75 w 937"/>
              <a:gd name="T45" fmla="*/ 1587 h 1644"/>
              <a:gd name="T46" fmla="*/ 126 w 937"/>
              <a:gd name="T47" fmla="*/ 1643 h 1644"/>
              <a:gd name="T48" fmla="*/ 143 w 937"/>
              <a:gd name="T49" fmla="*/ 1617 h 1644"/>
              <a:gd name="T50" fmla="*/ 169 w 937"/>
              <a:gd name="T51" fmla="*/ 1506 h 1644"/>
              <a:gd name="T52" fmla="*/ 187 w 937"/>
              <a:gd name="T53" fmla="*/ 1468 h 1644"/>
              <a:gd name="T54" fmla="*/ 245 w 937"/>
              <a:gd name="T55" fmla="*/ 1413 h 1644"/>
              <a:gd name="T56" fmla="*/ 438 w 937"/>
              <a:gd name="T57" fmla="*/ 1358 h 1644"/>
              <a:gd name="T58" fmla="*/ 510 w 937"/>
              <a:gd name="T59" fmla="*/ 1328 h 1644"/>
              <a:gd name="T60" fmla="*/ 540 w 937"/>
              <a:gd name="T61" fmla="*/ 1223 h 1644"/>
              <a:gd name="T62" fmla="*/ 573 w 937"/>
              <a:gd name="T63" fmla="*/ 1117 h 1644"/>
              <a:gd name="T64" fmla="*/ 619 w 937"/>
              <a:gd name="T65" fmla="*/ 913 h 1644"/>
              <a:gd name="T66" fmla="*/ 628 w 937"/>
              <a:gd name="T67" fmla="*/ 754 h 1644"/>
              <a:gd name="T68" fmla="*/ 607 w 937"/>
              <a:gd name="T69" fmla="*/ 674 h 1644"/>
              <a:gd name="T70" fmla="*/ 521 w 937"/>
              <a:gd name="T71" fmla="*/ 473 h 1644"/>
              <a:gd name="T72" fmla="*/ 483 w 937"/>
              <a:gd name="T73" fmla="*/ 429 h 1644"/>
              <a:gd name="T74" fmla="*/ 491 w 937"/>
              <a:gd name="T75" fmla="*/ 344 h 1644"/>
              <a:gd name="T76" fmla="*/ 648 w 937"/>
              <a:gd name="T77" fmla="*/ 228 h 1644"/>
              <a:gd name="T78" fmla="*/ 763 w 937"/>
              <a:gd name="T79" fmla="*/ 125 h 1644"/>
              <a:gd name="T80" fmla="*/ 859 w 937"/>
              <a:gd name="T81" fmla="*/ 71 h 1644"/>
              <a:gd name="T82" fmla="*/ 911 w 937"/>
              <a:gd name="T83" fmla="*/ 65 h 1644"/>
              <a:gd name="T84" fmla="*/ 930 w 937"/>
              <a:gd name="T85" fmla="*/ 74 h 1644"/>
              <a:gd name="T86" fmla="*/ 936 w 937"/>
              <a:gd name="T87" fmla="*/ 54 h 1644"/>
              <a:gd name="T88" fmla="*/ 933 w 937"/>
              <a:gd name="T89" fmla="*/ 30 h 1644"/>
              <a:gd name="T90" fmla="*/ 887 w 937"/>
              <a:gd name="T91" fmla="*/ 4 h 1644"/>
              <a:gd name="T92" fmla="*/ 865 w 937"/>
              <a:gd name="T93" fmla="*/ 0 h 1644"/>
              <a:gd name="T94" fmla="*/ 837 w 937"/>
              <a:gd name="T95" fmla="*/ 19 h 1644"/>
              <a:gd name="T96" fmla="*/ 671 w 937"/>
              <a:gd name="T97" fmla="*/ 118 h 1644"/>
              <a:gd name="T98" fmla="*/ 531 w 937"/>
              <a:gd name="T99" fmla="*/ 231 h 1644"/>
              <a:gd name="T100" fmla="*/ 445 w 937"/>
              <a:gd name="T101" fmla="*/ 242 h 1644"/>
              <a:gd name="T102" fmla="*/ 419 w 937"/>
              <a:gd name="T103" fmla="*/ 236 h 1644"/>
              <a:gd name="T104" fmla="*/ 355 w 937"/>
              <a:gd name="T105" fmla="*/ 241 h 1644"/>
              <a:gd name="T106" fmla="*/ 325 w 937"/>
              <a:gd name="T107" fmla="*/ 217 h 1644"/>
              <a:gd name="T108" fmla="*/ 294 w 937"/>
              <a:gd name="T109" fmla="*/ 192 h 1644"/>
              <a:gd name="T110" fmla="*/ 283 w 937"/>
              <a:gd name="T111" fmla="*/ 201 h 1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37" h="1644">
                <a:moveTo>
                  <a:pt x="283" y="201"/>
                </a:moveTo>
                <a:lnTo>
                  <a:pt x="283" y="201"/>
                </a:lnTo>
                <a:lnTo>
                  <a:pt x="263" y="203"/>
                </a:lnTo>
                <a:lnTo>
                  <a:pt x="250" y="203"/>
                </a:lnTo>
                <a:lnTo>
                  <a:pt x="250" y="203"/>
                </a:lnTo>
                <a:lnTo>
                  <a:pt x="245" y="209"/>
                </a:lnTo>
                <a:lnTo>
                  <a:pt x="240" y="214"/>
                </a:lnTo>
                <a:lnTo>
                  <a:pt x="238" y="218"/>
                </a:lnTo>
                <a:lnTo>
                  <a:pt x="238" y="218"/>
                </a:lnTo>
                <a:lnTo>
                  <a:pt x="236" y="222"/>
                </a:lnTo>
                <a:lnTo>
                  <a:pt x="233" y="225"/>
                </a:lnTo>
                <a:lnTo>
                  <a:pt x="225" y="232"/>
                </a:lnTo>
                <a:lnTo>
                  <a:pt x="225" y="232"/>
                </a:lnTo>
                <a:lnTo>
                  <a:pt x="212" y="247"/>
                </a:lnTo>
                <a:lnTo>
                  <a:pt x="204" y="257"/>
                </a:lnTo>
                <a:lnTo>
                  <a:pt x="204" y="257"/>
                </a:lnTo>
                <a:lnTo>
                  <a:pt x="200" y="262"/>
                </a:lnTo>
                <a:lnTo>
                  <a:pt x="199" y="266"/>
                </a:lnTo>
                <a:lnTo>
                  <a:pt x="198" y="270"/>
                </a:lnTo>
                <a:lnTo>
                  <a:pt x="198" y="270"/>
                </a:lnTo>
                <a:lnTo>
                  <a:pt x="195" y="279"/>
                </a:lnTo>
                <a:lnTo>
                  <a:pt x="194" y="287"/>
                </a:lnTo>
                <a:lnTo>
                  <a:pt x="194" y="287"/>
                </a:lnTo>
                <a:lnTo>
                  <a:pt x="193" y="297"/>
                </a:lnTo>
                <a:lnTo>
                  <a:pt x="193" y="301"/>
                </a:lnTo>
                <a:lnTo>
                  <a:pt x="194" y="307"/>
                </a:lnTo>
                <a:lnTo>
                  <a:pt x="194" y="307"/>
                </a:lnTo>
                <a:lnTo>
                  <a:pt x="199" y="326"/>
                </a:lnTo>
                <a:lnTo>
                  <a:pt x="202" y="342"/>
                </a:lnTo>
                <a:lnTo>
                  <a:pt x="202" y="342"/>
                </a:lnTo>
                <a:lnTo>
                  <a:pt x="202" y="350"/>
                </a:lnTo>
                <a:lnTo>
                  <a:pt x="201" y="355"/>
                </a:lnTo>
                <a:lnTo>
                  <a:pt x="199" y="361"/>
                </a:lnTo>
                <a:lnTo>
                  <a:pt x="199" y="361"/>
                </a:lnTo>
                <a:lnTo>
                  <a:pt x="158" y="407"/>
                </a:lnTo>
                <a:lnTo>
                  <a:pt x="131" y="440"/>
                </a:lnTo>
                <a:lnTo>
                  <a:pt x="114" y="462"/>
                </a:lnTo>
                <a:lnTo>
                  <a:pt x="114" y="462"/>
                </a:lnTo>
                <a:lnTo>
                  <a:pt x="111" y="468"/>
                </a:lnTo>
                <a:lnTo>
                  <a:pt x="110" y="476"/>
                </a:lnTo>
                <a:lnTo>
                  <a:pt x="108" y="486"/>
                </a:lnTo>
                <a:lnTo>
                  <a:pt x="110" y="496"/>
                </a:lnTo>
                <a:lnTo>
                  <a:pt x="111" y="506"/>
                </a:lnTo>
                <a:lnTo>
                  <a:pt x="114" y="515"/>
                </a:lnTo>
                <a:lnTo>
                  <a:pt x="118" y="523"/>
                </a:lnTo>
                <a:lnTo>
                  <a:pt x="123" y="528"/>
                </a:lnTo>
                <a:lnTo>
                  <a:pt x="123" y="528"/>
                </a:lnTo>
                <a:lnTo>
                  <a:pt x="130" y="537"/>
                </a:lnTo>
                <a:lnTo>
                  <a:pt x="133" y="543"/>
                </a:lnTo>
                <a:lnTo>
                  <a:pt x="137" y="545"/>
                </a:lnTo>
                <a:lnTo>
                  <a:pt x="139" y="546"/>
                </a:lnTo>
                <a:lnTo>
                  <a:pt x="144" y="548"/>
                </a:lnTo>
                <a:lnTo>
                  <a:pt x="150" y="548"/>
                </a:lnTo>
                <a:lnTo>
                  <a:pt x="150" y="548"/>
                </a:lnTo>
                <a:lnTo>
                  <a:pt x="225" y="544"/>
                </a:lnTo>
                <a:lnTo>
                  <a:pt x="223" y="557"/>
                </a:lnTo>
                <a:lnTo>
                  <a:pt x="277" y="588"/>
                </a:lnTo>
                <a:lnTo>
                  <a:pt x="277" y="588"/>
                </a:lnTo>
                <a:lnTo>
                  <a:pt x="306" y="615"/>
                </a:lnTo>
                <a:lnTo>
                  <a:pt x="327" y="634"/>
                </a:lnTo>
                <a:lnTo>
                  <a:pt x="338" y="645"/>
                </a:lnTo>
                <a:lnTo>
                  <a:pt x="338" y="645"/>
                </a:lnTo>
                <a:lnTo>
                  <a:pt x="356" y="693"/>
                </a:lnTo>
                <a:lnTo>
                  <a:pt x="375" y="740"/>
                </a:lnTo>
                <a:lnTo>
                  <a:pt x="375" y="740"/>
                </a:lnTo>
                <a:lnTo>
                  <a:pt x="383" y="754"/>
                </a:lnTo>
                <a:lnTo>
                  <a:pt x="387" y="762"/>
                </a:lnTo>
                <a:lnTo>
                  <a:pt x="389" y="765"/>
                </a:lnTo>
                <a:lnTo>
                  <a:pt x="389" y="765"/>
                </a:lnTo>
                <a:lnTo>
                  <a:pt x="383" y="809"/>
                </a:lnTo>
                <a:lnTo>
                  <a:pt x="378" y="852"/>
                </a:lnTo>
                <a:lnTo>
                  <a:pt x="378" y="852"/>
                </a:lnTo>
                <a:lnTo>
                  <a:pt x="391" y="932"/>
                </a:lnTo>
                <a:lnTo>
                  <a:pt x="406" y="1020"/>
                </a:lnTo>
                <a:lnTo>
                  <a:pt x="406" y="1020"/>
                </a:lnTo>
                <a:lnTo>
                  <a:pt x="407" y="1039"/>
                </a:lnTo>
                <a:lnTo>
                  <a:pt x="406" y="1071"/>
                </a:lnTo>
                <a:lnTo>
                  <a:pt x="405" y="1114"/>
                </a:lnTo>
                <a:lnTo>
                  <a:pt x="405" y="1114"/>
                </a:lnTo>
                <a:lnTo>
                  <a:pt x="405" y="1118"/>
                </a:lnTo>
                <a:lnTo>
                  <a:pt x="405" y="1122"/>
                </a:lnTo>
                <a:lnTo>
                  <a:pt x="408" y="1126"/>
                </a:lnTo>
                <a:lnTo>
                  <a:pt x="408" y="1126"/>
                </a:lnTo>
                <a:lnTo>
                  <a:pt x="416" y="1128"/>
                </a:lnTo>
                <a:lnTo>
                  <a:pt x="420" y="1129"/>
                </a:lnTo>
                <a:lnTo>
                  <a:pt x="414" y="1234"/>
                </a:lnTo>
                <a:lnTo>
                  <a:pt x="414" y="1234"/>
                </a:lnTo>
                <a:lnTo>
                  <a:pt x="412" y="1234"/>
                </a:lnTo>
                <a:lnTo>
                  <a:pt x="405" y="1236"/>
                </a:lnTo>
                <a:lnTo>
                  <a:pt x="390" y="1243"/>
                </a:lnTo>
                <a:lnTo>
                  <a:pt x="369" y="1256"/>
                </a:lnTo>
                <a:lnTo>
                  <a:pt x="369" y="1256"/>
                </a:lnTo>
                <a:lnTo>
                  <a:pt x="301" y="1304"/>
                </a:lnTo>
                <a:lnTo>
                  <a:pt x="239" y="1348"/>
                </a:lnTo>
                <a:lnTo>
                  <a:pt x="239" y="1348"/>
                </a:lnTo>
                <a:lnTo>
                  <a:pt x="211" y="1366"/>
                </a:lnTo>
                <a:lnTo>
                  <a:pt x="171" y="1390"/>
                </a:lnTo>
                <a:lnTo>
                  <a:pt x="135" y="1411"/>
                </a:lnTo>
                <a:lnTo>
                  <a:pt x="114" y="1423"/>
                </a:lnTo>
                <a:lnTo>
                  <a:pt x="114" y="1423"/>
                </a:lnTo>
                <a:lnTo>
                  <a:pt x="99" y="1428"/>
                </a:lnTo>
                <a:lnTo>
                  <a:pt x="93" y="1430"/>
                </a:lnTo>
                <a:lnTo>
                  <a:pt x="86" y="1430"/>
                </a:lnTo>
                <a:lnTo>
                  <a:pt x="86" y="1430"/>
                </a:lnTo>
                <a:lnTo>
                  <a:pt x="75" y="1429"/>
                </a:lnTo>
                <a:lnTo>
                  <a:pt x="56" y="1425"/>
                </a:lnTo>
                <a:lnTo>
                  <a:pt x="38" y="1423"/>
                </a:lnTo>
                <a:lnTo>
                  <a:pt x="25" y="1421"/>
                </a:lnTo>
                <a:lnTo>
                  <a:pt x="25" y="1421"/>
                </a:lnTo>
                <a:lnTo>
                  <a:pt x="22" y="1422"/>
                </a:lnTo>
                <a:lnTo>
                  <a:pt x="18" y="1423"/>
                </a:lnTo>
                <a:lnTo>
                  <a:pt x="10" y="1428"/>
                </a:lnTo>
                <a:lnTo>
                  <a:pt x="3" y="1432"/>
                </a:lnTo>
                <a:lnTo>
                  <a:pt x="1" y="1435"/>
                </a:lnTo>
                <a:lnTo>
                  <a:pt x="0" y="1436"/>
                </a:lnTo>
                <a:lnTo>
                  <a:pt x="0" y="1436"/>
                </a:lnTo>
                <a:lnTo>
                  <a:pt x="10" y="1493"/>
                </a:lnTo>
                <a:lnTo>
                  <a:pt x="10" y="1493"/>
                </a:lnTo>
                <a:lnTo>
                  <a:pt x="13" y="1516"/>
                </a:lnTo>
                <a:lnTo>
                  <a:pt x="16" y="1536"/>
                </a:lnTo>
                <a:lnTo>
                  <a:pt x="16" y="1554"/>
                </a:lnTo>
                <a:lnTo>
                  <a:pt x="16" y="1554"/>
                </a:lnTo>
                <a:lnTo>
                  <a:pt x="17" y="1573"/>
                </a:lnTo>
                <a:lnTo>
                  <a:pt x="19" y="1585"/>
                </a:lnTo>
                <a:lnTo>
                  <a:pt x="22" y="1598"/>
                </a:lnTo>
                <a:lnTo>
                  <a:pt x="24" y="1610"/>
                </a:lnTo>
                <a:lnTo>
                  <a:pt x="29" y="1619"/>
                </a:lnTo>
                <a:lnTo>
                  <a:pt x="32" y="1626"/>
                </a:lnTo>
                <a:lnTo>
                  <a:pt x="35" y="1629"/>
                </a:lnTo>
                <a:lnTo>
                  <a:pt x="38" y="1630"/>
                </a:lnTo>
                <a:lnTo>
                  <a:pt x="38" y="1630"/>
                </a:lnTo>
                <a:lnTo>
                  <a:pt x="41" y="1630"/>
                </a:lnTo>
                <a:lnTo>
                  <a:pt x="44" y="1629"/>
                </a:lnTo>
                <a:lnTo>
                  <a:pt x="50" y="1624"/>
                </a:lnTo>
                <a:lnTo>
                  <a:pt x="56" y="1617"/>
                </a:lnTo>
                <a:lnTo>
                  <a:pt x="62" y="1610"/>
                </a:lnTo>
                <a:lnTo>
                  <a:pt x="71" y="1594"/>
                </a:lnTo>
                <a:lnTo>
                  <a:pt x="75" y="1587"/>
                </a:lnTo>
                <a:lnTo>
                  <a:pt x="75" y="1587"/>
                </a:lnTo>
                <a:lnTo>
                  <a:pt x="83" y="1599"/>
                </a:lnTo>
                <a:lnTo>
                  <a:pt x="102" y="1622"/>
                </a:lnTo>
                <a:lnTo>
                  <a:pt x="112" y="1632"/>
                </a:lnTo>
                <a:lnTo>
                  <a:pt x="123" y="1641"/>
                </a:lnTo>
                <a:lnTo>
                  <a:pt x="126" y="1643"/>
                </a:lnTo>
                <a:lnTo>
                  <a:pt x="131" y="1644"/>
                </a:lnTo>
                <a:lnTo>
                  <a:pt x="133" y="1643"/>
                </a:lnTo>
                <a:lnTo>
                  <a:pt x="136" y="1641"/>
                </a:lnTo>
                <a:lnTo>
                  <a:pt x="136" y="1641"/>
                </a:lnTo>
                <a:lnTo>
                  <a:pt x="140" y="1631"/>
                </a:lnTo>
                <a:lnTo>
                  <a:pt x="143" y="1617"/>
                </a:lnTo>
                <a:lnTo>
                  <a:pt x="149" y="1584"/>
                </a:lnTo>
                <a:lnTo>
                  <a:pt x="154" y="1551"/>
                </a:lnTo>
                <a:lnTo>
                  <a:pt x="156" y="1539"/>
                </a:lnTo>
                <a:lnTo>
                  <a:pt x="158" y="1531"/>
                </a:lnTo>
                <a:lnTo>
                  <a:pt x="158" y="1531"/>
                </a:lnTo>
                <a:lnTo>
                  <a:pt x="169" y="1506"/>
                </a:lnTo>
                <a:lnTo>
                  <a:pt x="177" y="1488"/>
                </a:lnTo>
                <a:lnTo>
                  <a:pt x="177" y="1488"/>
                </a:lnTo>
                <a:lnTo>
                  <a:pt x="180" y="1480"/>
                </a:lnTo>
                <a:lnTo>
                  <a:pt x="180" y="1475"/>
                </a:lnTo>
                <a:lnTo>
                  <a:pt x="180" y="1475"/>
                </a:lnTo>
                <a:lnTo>
                  <a:pt x="187" y="1468"/>
                </a:lnTo>
                <a:lnTo>
                  <a:pt x="204" y="1449"/>
                </a:lnTo>
                <a:lnTo>
                  <a:pt x="213" y="1438"/>
                </a:lnTo>
                <a:lnTo>
                  <a:pt x="224" y="1429"/>
                </a:lnTo>
                <a:lnTo>
                  <a:pt x="236" y="1419"/>
                </a:lnTo>
                <a:lnTo>
                  <a:pt x="245" y="1413"/>
                </a:lnTo>
                <a:lnTo>
                  <a:pt x="245" y="1413"/>
                </a:lnTo>
                <a:lnTo>
                  <a:pt x="261" y="1407"/>
                </a:lnTo>
                <a:lnTo>
                  <a:pt x="283" y="1399"/>
                </a:lnTo>
                <a:lnTo>
                  <a:pt x="344" y="1381"/>
                </a:lnTo>
                <a:lnTo>
                  <a:pt x="403" y="1366"/>
                </a:lnTo>
                <a:lnTo>
                  <a:pt x="438" y="1358"/>
                </a:lnTo>
                <a:lnTo>
                  <a:pt x="438" y="1358"/>
                </a:lnTo>
                <a:lnTo>
                  <a:pt x="454" y="1353"/>
                </a:lnTo>
                <a:lnTo>
                  <a:pt x="476" y="1347"/>
                </a:lnTo>
                <a:lnTo>
                  <a:pt x="487" y="1342"/>
                </a:lnTo>
                <a:lnTo>
                  <a:pt x="496" y="1337"/>
                </a:lnTo>
                <a:lnTo>
                  <a:pt x="504" y="1333"/>
                </a:lnTo>
                <a:lnTo>
                  <a:pt x="510" y="1328"/>
                </a:lnTo>
                <a:lnTo>
                  <a:pt x="510" y="1328"/>
                </a:lnTo>
                <a:lnTo>
                  <a:pt x="514" y="1323"/>
                </a:lnTo>
                <a:lnTo>
                  <a:pt x="518" y="1315"/>
                </a:lnTo>
                <a:lnTo>
                  <a:pt x="525" y="1291"/>
                </a:lnTo>
                <a:lnTo>
                  <a:pt x="533" y="1259"/>
                </a:lnTo>
                <a:lnTo>
                  <a:pt x="540" y="1223"/>
                </a:lnTo>
                <a:lnTo>
                  <a:pt x="553" y="1159"/>
                </a:lnTo>
                <a:lnTo>
                  <a:pt x="559" y="1129"/>
                </a:lnTo>
                <a:lnTo>
                  <a:pt x="559" y="1129"/>
                </a:lnTo>
                <a:lnTo>
                  <a:pt x="566" y="1124"/>
                </a:lnTo>
                <a:lnTo>
                  <a:pt x="571" y="1121"/>
                </a:lnTo>
                <a:lnTo>
                  <a:pt x="573" y="1117"/>
                </a:lnTo>
                <a:lnTo>
                  <a:pt x="573" y="1117"/>
                </a:lnTo>
                <a:lnTo>
                  <a:pt x="596" y="1023"/>
                </a:lnTo>
                <a:lnTo>
                  <a:pt x="610" y="954"/>
                </a:lnTo>
                <a:lnTo>
                  <a:pt x="616" y="928"/>
                </a:lnTo>
                <a:lnTo>
                  <a:pt x="619" y="913"/>
                </a:lnTo>
                <a:lnTo>
                  <a:pt x="619" y="913"/>
                </a:lnTo>
                <a:lnTo>
                  <a:pt x="620" y="858"/>
                </a:lnTo>
                <a:lnTo>
                  <a:pt x="621" y="825"/>
                </a:lnTo>
                <a:lnTo>
                  <a:pt x="623" y="800"/>
                </a:lnTo>
                <a:lnTo>
                  <a:pt x="623" y="800"/>
                </a:lnTo>
                <a:lnTo>
                  <a:pt x="626" y="778"/>
                </a:lnTo>
                <a:lnTo>
                  <a:pt x="628" y="754"/>
                </a:lnTo>
                <a:lnTo>
                  <a:pt x="628" y="743"/>
                </a:lnTo>
                <a:lnTo>
                  <a:pt x="627" y="731"/>
                </a:lnTo>
                <a:lnTo>
                  <a:pt x="625" y="719"/>
                </a:lnTo>
                <a:lnTo>
                  <a:pt x="621" y="708"/>
                </a:lnTo>
                <a:lnTo>
                  <a:pt x="621" y="708"/>
                </a:lnTo>
                <a:lnTo>
                  <a:pt x="607" y="674"/>
                </a:lnTo>
                <a:lnTo>
                  <a:pt x="585" y="625"/>
                </a:lnTo>
                <a:lnTo>
                  <a:pt x="562" y="575"/>
                </a:lnTo>
                <a:lnTo>
                  <a:pt x="545" y="534"/>
                </a:lnTo>
                <a:lnTo>
                  <a:pt x="545" y="534"/>
                </a:lnTo>
                <a:lnTo>
                  <a:pt x="531" y="496"/>
                </a:lnTo>
                <a:lnTo>
                  <a:pt x="521" y="473"/>
                </a:lnTo>
                <a:lnTo>
                  <a:pt x="521" y="473"/>
                </a:lnTo>
                <a:lnTo>
                  <a:pt x="519" y="465"/>
                </a:lnTo>
                <a:lnTo>
                  <a:pt x="514" y="458"/>
                </a:lnTo>
                <a:lnTo>
                  <a:pt x="503" y="446"/>
                </a:lnTo>
                <a:lnTo>
                  <a:pt x="493" y="437"/>
                </a:lnTo>
                <a:lnTo>
                  <a:pt x="483" y="429"/>
                </a:lnTo>
                <a:lnTo>
                  <a:pt x="483" y="429"/>
                </a:lnTo>
                <a:lnTo>
                  <a:pt x="460" y="413"/>
                </a:lnTo>
                <a:lnTo>
                  <a:pt x="447" y="404"/>
                </a:lnTo>
                <a:lnTo>
                  <a:pt x="443" y="373"/>
                </a:lnTo>
                <a:lnTo>
                  <a:pt x="443" y="373"/>
                </a:lnTo>
                <a:lnTo>
                  <a:pt x="491" y="344"/>
                </a:lnTo>
                <a:lnTo>
                  <a:pt x="529" y="322"/>
                </a:lnTo>
                <a:lnTo>
                  <a:pt x="558" y="304"/>
                </a:lnTo>
                <a:lnTo>
                  <a:pt x="558" y="304"/>
                </a:lnTo>
                <a:lnTo>
                  <a:pt x="582" y="286"/>
                </a:lnTo>
                <a:lnTo>
                  <a:pt x="611" y="260"/>
                </a:lnTo>
                <a:lnTo>
                  <a:pt x="648" y="228"/>
                </a:lnTo>
                <a:lnTo>
                  <a:pt x="648" y="228"/>
                </a:lnTo>
                <a:lnTo>
                  <a:pt x="683" y="194"/>
                </a:lnTo>
                <a:lnTo>
                  <a:pt x="715" y="166"/>
                </a:lnTo>
                <a:lnTo>
                  <a:pt x="746" y="137"/>
                </a:lnTo>
                <a:lnTo>
                  <a:pt x="746" y="137"/>
                </a:lnTo>
                <a:lnTo>
                  <a:pt x="763" y="125"/>
                </a:lnTo>
                <a:lnTo>
                  <a:pt x="779" y="115"/>
                </a:lnTo>
                <a:lnTo>
                  <a:pt x="797" y="103"/>
                </a:lnTo>
                <a:lnTo>
                  <a:pt x="814" y="93"/>
                </a:lnTo>
                <a:lnTo>
                  <a:pt x="842" y="78"/>
                </a:lnTo>
                <a:lnTo>
                  <a:pt x="859" y="71"/>
                </a:lnTo>
                <a:lnTo>
                  <a:pt x="859" y="71"/>
                </a:lnTo>
                <a:lnTo>
                  <a:pt x="868" y="68"/>
                </a:lnTo>
                <a:lnTo>
                  <a:pt x="881" y="66"/>
                </a:lnTo>
                <a:lnTo>
                  <a:pt x="893" y="65"/>
                </a:lnTo>
                <a:lnTo>
                  <a:pt x="903" y="65"/>
                </a:lnTo>
                <a:lnTo>
                  <a:pt x="903" y="65"/>
                </a:lnTo>
                <a:lnTo>
                  <a:pt x="911" y="65"/>
                </a:lnTo>
                <a:lnTo>
                  <a:pt x="920" y="66"/>
                </a:lnTo>
                <a:lnTo>
                  <a:pt x="920" y="66"/>
                </a:lnTo>
                <a:lnTo>
                  <a:pt x="923" y="68"/>
                </a:lnTo>
                <a:lnTo>
                  <a:pt x="924" y="69"/>
                </a:lnTo>
                <a:lnTo>
                  <a:pt x="925" y="72"/>
                </a:lnTo>
                <a:lnTo>
                  <a:pt x="930" y="74"/>
                </a:lnTo>
                <a:lnTo>
                  <a:pt x="930" y="74"/>
                </a:lnTo>
                <a:lnTo>
                  <a:pt x="934" y="74"/>
                </a:lnTo>
                <a:lnTo>
                  <a:pt x="935" y="73"/>
                </a:lnTo>
                <a:lnTo>
                  <a:pt x="936" y="71"/>
                </a:lnTo>
                <a:lnTo>
                  <a:pt x="937" y="68"/>
                </a:lnTo>
                <a:lnTo>
                  <a:pt x="936" y="54"/>
                </a:lnTo>
                <a:lnTo>
                  <a:pt x="936" y="54"/>
                </a:lnTo>
                <a:lnTo>
                  <a:pt x="937" y="47"/>
                </a:lnTo>
                <a:lnTo>
                  <a:pt x="937" y="43"/>
                </a:lnTo>
                <a:lnTo>
                  <a:pt x="937" y="40"/>
                </a:lnTo>
                <a:lnTo>
                  <a:pt x="936" y="35"/>
                </a:lnTo>
                <a:lnTo>
                  <a:pt x="933" y="30"/>
                </a:lnTo>
                <a:lnTo>
                  <a:pt x="927" y="25"/>
                </a:lnTo>
                <a:lnTo>
                  <a:pt x="920" y="21"/>
                </a:lnTo>
                <a:lnTo>
                  <a:pt x="920" y="21"/>
                </a:lnTo>
                <a:lnTo>
                  <a:pt x="904" y="12"/>
                </a:lnTo>
                <a:lnTo>
                  <a:pt x="895" y="8"/>
                </a:lnTo>
                <a:lnTo>
                  <a:pt x="887" y="4"/>
                </a:lnTo>
                <a:lnTo>
                  <a:pt x="884" y="4"/>
                </a:lnTo>
                <a:lnTo>
                  <a:pt x="884" y="4"/>
                </a:lnTo>
                <a:lnTo>
                  <a:pt x="877" y="2"/>
                </a:lnTo>
                <a:lnTo>
                  <a:pt x="871" y="0"/>
                </a:lnTo>
                <a:lnTo>
                  <a:pt x="865" y="0"/>
                </a:lnTo>
                <a:lnTo>
                  <a:pt x="865" y="0"/>
                </a:lnTo>
                <a:lnTo>
                  <a:pt x="859" y="2"/>
                </a:lnTo>
                <a:lnTo>
                  <a:pt x="854" y="3"/>
                </a:lnTo>
                <a:lnTo>
                  <a:pt x="849" y="6"/>
                </a:lnTo>
                <a:lnTo>
                  <a:pt x="845" y="11"/>
                </a:lnTo>
                <a:lnTo>
                  <a:pt x="845" y="11"/>
                </a:lnTo>
                <a:lnTo>
                  <a:pt x="837" y="19"/>
                </a:lnTo>
                <a:lnTo>
                  <a:pt x="826" y="29"/>
                </a:lnTo>
                <a:lnTo>
                  <a:pt x="812" y="40"/>
                </a:lnTo>
                <a:lnTo>
                  <a:pt x="812" y="40"/>
                </a:lnTo>
                <a:lnTo>
                  <a:pt x="746" y="75"/>
                </a:lnTo>
                <a:lnTo>
                  <a:pt x="694" y="105"/>
                </a:lnTo>
                <a:lnTo>
                  <a:pt x="671" y="118"/>
                </a:lnTo>
                <a:lnTo>
                  <a:pt x="654" y="130"/>
                </a:lnTo>
                <a:lnTo>
                  <a:pt x="654" y="130"/>
                </a:lnTo>
                <a:lnTo>
                  <a:pt x="621" y="156"/>
                </a:lnTo>
                <a:lnTo>
                  <a:pt x="581" y="189"/>
                </a:lnTo>
                <a:lnTo>
                  <a:pt x="531" y="231"/>
                </a:lnTo>
                <a:lnTo>
                  <a:pt x="531" y="231"/>
                </a:lnTo>
                <a:lnTo>
                  <a:pt x="468" y="266"/>
                </a:lnTo>
                <a:lnTo>
                  <a:pt x="468" y="266"/>
                </a:lnTo>
                <a:lnTo>
                  <a:pt x="459" y="255"/>
                </a:lnTo>
                <a:lnTo>
                  <a:pt x="452" y="248"/>
                </a:lnTo>
                <a:lnTo>
                  <a:pt x="449" y="244"/>
                </a:lnTo>
                <a:lnTo>
                  <a:pt x="445" y="242"/>
                </a:lnTo>
                <a:lnTo>
                  <a:pt x="445" y="242"/>
                </a:lnTo>
                <a:lnTo>
                  <a:pt x="439" y="239"/>
                </a:lnTo>
                <a:lnTo>
                  <a:pt x="433" y="237"/>
                </a:lnTo>
                <a:lnTo>
                  <a:pt x="427" y="236"/>
                </a:lnTo>
                <a:lnTo>
                  <a:pt x="419" y="236"/>
                </a:lnTo>
                <a:lnTo>
                  <a:pt x="419" y="236"/>
                </a:lnTo>
                <a:lnTo>
                  <a:pt x="397" y="237"/>
                </a:lnTo>
                <a:lnTo>
                  <a:pt x="397" y="237"/>
                </a:lnTo>
                <a:lnTo>
                  <a:pt x="380" y="241"/>
                </a:lnTo>
                <a:lnTo>
                  <a:pt x="364" y="245"/>
                </a:lnTo>
                <a:lnTo>
                  <a:pt x="364" y="245"/>
                </a:lnTo>
                <a:lnTo>
                  <a:pt x="355" y="241"/>
                </a:lnTo>
                <a:lnTo>
                  <a:pt x="344" y="236"/>
                </a:lnTo>
                <a:lnTo>
                  <a:pt x="344" y="236"/>
                </a:lnTo>
                <a:lnTo>
                  <a:pt x="340" y="234"/>
                </a:lnTo>
                <a:lnTo>
                  <a:pt x="333" y="228"/>
                </a:lnTo>
                <a:lnTo>
                  <a:pt x="327" y="220"/>
                </a:lnTo>
                <a:lnTo>
                  <a:pt x="325" y="217"/>
                </a:lnTo>
                <a:lnTo>
                  <a:pt x="325" y="217"/>
                </a:lnTo>
                <a:lnTo>
                  <a:pt x="325" y="213"/>
                </a:lnTo>
                <a:lnTo>
                  <a:pt x="322" y="209"/>
                </a:lnTo>
                <a:lnTo>
                  <a:pt x="319" y="201"/>
                </a:lnTo>
                <a:lnTo>
                  <a:pt x="303" y="194"/>
                </a:lnTo>
                <a:lnTo>
                  <a:pt x="294" y="192"/>
                </a:lnTo>
                <a:lnTo>
                  <a:pt x="294" y="192"/>
                </a:lnTo>
                <a:lnTo>
                  <a:pt x="294" y="193"/>
                </a:lnTo>
                <a:lnTo>
                  <a:pt x="292" y="197"/>
                </a:lnTo>
                <a:lnTo>
                  <a:pt x="288" y="200"/>
                </a:lnTo>
                <a:lnTo>
                  <a:pt x="286" y="201"/>
                </a:lnTo>
                <a:lnTo>
                  <a:pt x="283" y="201"/>
                </a:lnTo>
                <a:lnTo>
                  <a:pt x="283" y="2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14272C31-68B1-4E55-8F7B-8DC61741C779}"/>
              </a:ext>
            </a:extLst>
          </p:cNvPr>
          <p:cNvSpPr>
            <a:spLocks/>
          </p:cNvSpPr>
          <p:nvPr/>
        </p:nvSpPr>
        <p:spPr bwMode="auto">
          <a:xfrm>
            <a:off x="5997172" y="5489358"/>
            <a:ext cx="1656128" cy="623877"/>
          </a:xfrm>
          <a:custGeom>
            <a:avLst/>
            <a:gdLst>
              <a:gd name="T0" fmla="*/ 371 w 1537"/>
              <a:gd name="T1" fmla="*/ 81 h 579"/>
              <a:gd name="T2" fmla="*/ 366 w 1537"/>
              <a:gd name="T3" fmla="*/ 113 h 579"/>
              <a:gd name="T4" fmla="*/ 376 w 1537"/>
              <a:gd name="T5" fmla="*/ 155 h 579"/>
              <a:gd name="T6" fmla="*/ 392 w 1537"/>
              <a:gd name="T7" fmla="*/ 190 h 579"/>
              <a:gd name="T8" fmla="*/ 303 w 1537"/>
              <a:gd name="T9" fmla="*/ 244 h 579"/>
              <a:gd name="T10" fmla="*/ 157 w 1537"/>
              <a:gd name="T11" fmla="*/ 257 h 579"/>
              <a:gd name="T12" fmla="*/ 96 w 1537"/>
              <a:gd name="T13" fmla="*/ 221 h 579"/>
              <a:gd name="T14" fmla="*/ 88 w 1537"/>
              <a:gd name="T15" fmla="*/ 233 h 579"/>
              <a:gd name="T16" fmla="*/ 25 w 1537"/>
              <a:gd name="T17" fmla="*/ 220 h 579"/>
              <a:gd name="T18" fmla="*/ 30 w 1537"/>
              <a:gd name="T19" fmla="*/ 235 h 579"/>
              <a:gd name="T20" fmla="*/ 1 w 1537"/>
              <a:gd name="T21" fmla="*/ 227 h 579"/>
              <a:gd name="T22" fmla="*/ 2 w 1537"/>
              <a:gd name="T23" fmla="*/ 246 h 579"/>
              <a:gd name="T24" fmla="*/ 56 w 1537"/>
              <a:gd name="T25" fmla="*/ 271 h 579"/>
              <a:gd name="T26" fmla="*/ 220 w 1537"/>
              <a:gd name="T27" fmla="*/ 312 h 579"/>
              <a:gd name="T28" fmla="*/ 348 w 1537"/>
              <a:gd name="T29" fmla="*/ 277 h 579"/>
              <a:gd name="T30" fmla="*/ 398 w 1537"/>
              <a:gd name="T31" fmla="*/ 288 h 579"/>
              <a:gd name="T32" fmla="*/ 398 w 1537"/>
              <a:gd name="T33" fmla="*/ 329 h 579"/>
              <a:gd name="T34" fmla="*/ 344 w 1537"/>
              <a:gd name="T35" fmla="*/ 438 h 579"/>
              <a:gd name="T36" fmla="*/ 266 w 1537"/>
              <a:gd name="T37" fmla="*/ 514 h 579"/>
              <a:gd name="T38" fmla="*/ 225 w 1537"/>
              <a:gd name="T39" fmla="*/ 529 h 579"/>
              <a:gd name="T40" fmla="*/ 245 w 1537"/>
              <a:gd name="T41" fmla="*/ 567 h 579"/>
              <a:gd name="T42" fmla="*/ 291 w 1537"/>
              <a:gd name="T43" fmla="*/ 570 h 579"/>
              <a:gd name="T44" fmla="*/ 296 w 1537"/>
              <a:gd name="T45" fmla="*/ 545 h 579"/>
              <a:gd name="T46" fmla="*/ 399 w 1537"/>
              <a:gd name="T47" fmla="*/ 441 h 579"/>
              <a:gd name="T48" fmla="*/ 458 w 1537"/>
              <a:gd name="T49" fmla="*/ 364 h 579"/>
              <a:gd name="T50" fmla="*/ 482 w 1537"/>
              <a:gd name="T51" fmla="*/ 329 h 579"/>
              <a:gd name="T52" fmla="*/ 580 w 1537"/>
              <a:gd name="T53" fmla="*/ 315 h 579"/>
              <a:gd name="T54" fmla="*/ 680 w 1537"/>
              <a:gd name="T55" fmla="*/ 333 h 579"/>
              <a:gd name="T56" fmla="*/ 790 w 1537"/>
              <a:gd name="T57" fmla="*/ 362 h 579"/>
              <a:gd name="T58" fmla="*/ 888 w 1537"/>
              <a:gd name="T59" fmla="*/ 410 h 579"/>
              <a:gd name="T60" fmla="*/ 909 w 1537"/>
              <a:gd name="T61" fmla="*/ 401 h 579"/>
              <a:gd name="T62" fmla="*/ 1070 w 1537"/>
              <a:gd name="T63" fmla="*/ 427 h 579"/>
              <a:gd name="T64" fmla="*/ 1326 w 1537"/>
              <a:gd name="T65" fmla="*/ 460 h 579"/>
              <a:gd name="T66" fmla="*/ 1341 w 1537"/>
              <a:gd name="T67" fmla="*/ 472 h 579"/>
              <a:gd name="T68" fmla="*/ 1401 w 1537"/>
              <a:gd name="T69" fmla="*/ 527 h 579"/>
              <a:gd name="T70" fmla="*/ 1435 w 1537"/>
              <a:gd name="T71" fmla="*/ 532 h 579"/>
              <a:gd name="T72" fmla="*/ 1441 w 1537"/>
              <a:gd name="T73" fmla="*/ 464 h 579"/>
              <a:gd name="T74" fmla="*/ 1391 w 1537"/>
              <a:gd name="T75" fmla="*/ 389 h 579"/>
              <a:gd name="T76" fmla="*/ 1322 w 1537"/>
              <a:gd name="T77" fmla="*/ 377 h 579"/>
              <a:gd name="T78" fmla="*/ 1211 w 1537"/>
              <a:gd name="T79" fmla="*/ 373 h 579"/>
              <a:gd name="T80" fmla="*/ 1221 w 1537"/>
              <a:gd name="T81" fmla="*/ 323 h 579"/>
              <a:gd name="T82" fmla="*/ 1382 w 1537"/>
              <a:gd name="T83" fmla="*/ 313 h 579"/>
              <a:gd name="T84" fmla="*/ 1432 w 1537"/>
              <a:gd name="T85" fmla="*/ 325 h 579"/>
              <a:gd name="T86" fmla="*/ 1504 w 1537"/>
              <a:gd name="T87" fmla="*/ 356 h 579"/>
              <a:gd name="T88" fmla="*/ 1534 w 1537"/>
              <a:gd name="T89" fmla="*/ 341 h 579"/>
              <a:gd name="T90" fmla="*/ 1522 w 1537"/>
              <a:gd name="T91" fmla="*/ 287 h 579"/>
              <a:gd name="T92" fmla="*/ 1445 w 1537"/>
              <a:gd name="T93" fmla="*/ 203 h 579"/>
              <a:gd name="T94" fmla="*/ 1405 w 1537"/>
              <a:gd name="T95" fmla="*/ 212 h 579"/>
              <a:gd name="T96" fmla="*/ 1314 w 1537"/>
              <a:gd name="T97" fmla="*/ 245 h 579"/>
              <a:gd name="T98" fmla="*/ 1033 w 1537"/>
              <a:gd name="T99" fmla="*/ 249 h 579"/>
              <a:gd name="T100" fmla="*/ 944 w 1537"/>
              <a:gd name="T101" fmla="*/ 215 h 579"/>
              <a:gd name="T102" fmla="*/ 643 w 1537"/>
              <a:gd name="T103" fmla="*/ 191 h 579"/>
              <a:gd name="T104" fmla="*/ 499 w 1537"/>
              <a:gd name="T105" fmla="*/ 126 h 579"/>
              <a:gd name="T106" fmla="*/ 485 w 1537"/>
              <a:gd name="T107" fmla="*/ 30 h 579"/>
              <a:gd name="T108" fmla="*/ 432 w 1537"/>
              <a:gd name="T109" fmla="*/ 0 h 579"/>
              <a:gd name="T110" fmla="*/ 386 w 1537"/>
              <a:gd name="T111" fmla="*/ 19 h 579"/>
              <a:gd name="T112" fmla="*/ 371 w 1537"/>
              <a:gd name="T113" fmla="*/ 42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37" h="579">
                <a:moveTo>
                  <a:pt x="376" y="50"/>
                </a:moveTo>
                <a:lnTo>
                  <a:pt x="376" y="50"/>
                </a:lnTo>
                <a:lnTo>
                  <a:pt x="376" y="56"/>
                </a:lnTo>
                <a:lnTo>
                  <a:pt x="376" y="64"/>
                </a:lnTo>
                <a:lnTo>
                  <a:pt x="375" y="74"/>
                </a:lnTo>
                <a:lnTo>
                  <a:pt x="373" y="77"/>
                </a:lnTo>
                <a:lnTo>
                  <a:pt x="371" y="81"/>
                </a:lnTo>
                <a:lnTo>
                  <a:pt x="371" y="81"/>
                </a:lnTo>
                <a:lnTo>
                  <a:pt x="363" y="89"/>
                </a:lnTo>
                <a:lnTo>
                  <a:pt x="359" y="93"/>
                </a:lnTo>
                <a:lnTo>
                  <a:pt x="359" y="93"/>
                </a:lnTo>
                <a:lnTo>
                  <a:pt x="363" y="99"/>
                </a:lnTo>
                <a:lnTo>
                  <a:pt x="366" y="106"/>
                </a:lnTo>
                <a:lnTo>
                  <a:pt x="366" y="106"/>
                </a:lnTo>
                <a:lnTo>
                  <a:pt x="366" y="109"/>
                </a:lnTo>
                <a:lnTo>
                  <a:pt x="366" y="113"/>
                </a:lnTo>
                <a:lnTo>
                  <a:pt x="365" y="118"/>
                </a:lnTo>
                <a:lnTo>
                  <a:pt x="365" y="125"/>
                </a:lnTo>
                <a:lnTo>
                  <a:pt x="365" y="125"/>
                </a:lnTo>
                <a:lnTo>
                  <a:pt x="365" y="136"/>
                </a:lnTo>
                <a:lnTo>
                  <a:pt x="366" y="143"/>
                </a:lnTo>
                <a:lnTo>
                  <a:pt x="371" y="151"/>
                </a:lnTo>
                <a:lnTo>
                  <a:pt x="371" y="151"/>
                </a:lnTo>
                <a:lnTo>
                  <a:pt x="376" y="155"/>
                </a:lnTo>
                <a:lnTo>
                  <a:pt x="380" y="158"/>
                </a:lnTo>
                <a:lnTo>
                  <a:pt x="386" y="159"/>
                </a:lnTo>
                <a:lnTo>
                  <a:pt x="392" y="159"/>
                </a:lnTo>
                <a:lnTo>
                  <a:pt x="402" y="159"/>
                </a:lnTo>
                <a:lnTo>
                  <a:pt x="405" y="158"/>
                </a:lnTo>
                <a:lnTo>
                  <a:pt x="411" y="175"/>
                </a:lnTo>
                <a:lnTo>
                  <a:pt x="411" y="175"/>
                </a:lnTo>
                <a:lnTo>
                  <a:pt x="392" y="190"/>
                </a:lnTo>
                <a:lnTo>
                  <a:pt x="378" y="202"/>
                </a:lnTo>
                <a:lnTo>
                  <a:pt x="366" y="208"/>
                </a:lnTo>
                <a:lnTo>
                  <a:pt x="366" y="208"/>
                </a:lnTo>
                <a:lnTo>
                  <a:pt x="354" y="215"/>
                </a:lnTo>
                <a:lnTo>
                  <a:pt x="334" y="227"/>
                </a:lnTo>
                <a:lnTo>
                  <a:pt x="315" y="238"/>
                </a:lnTo>
                <a:lnTo>
                  <a:pt x="303" y="244"/>
                </a:lnTo>
                <a:lnTo>
                  <a:pt x="303" y="244"/>
                </a:lnTo>
                <a:lnTo>
                  <a:pt x="286" y="252"/>
                </a:lnTo>
                <a:lnTo>
                  <a:pt x="275" y="257"/>
                </a:lnTo>
                <a:lnTo>
                  <a:pt x="269" y="258"/>
                </a:lnTo>
                <a:lnTo>
                  <a:pt x="262" y="258"/>
                </a:lnTo>
                <a:lnTo>
                  <a:pt x="262" y="258"/>
                </a:lnTo>
                <a:lnTo>
                  <a:pt x="204" y="259"/>
                </a:lnTo>
                <a:lnTo>
                  <a:pt x="171" y="258"/>
                </a:lnTo>
                <a:lnTo>
                  <a:pt x="157" y="257"/>
                </a:lnTo>
                <a:lnTo>
                  <a:pt x="149" y="256"/>
                </a:lnTo>
                <a:lnTo>
                  <a:pt x="149" y="256"/>
                </a:lnTo>
                <a:lnTo>
                  <a:pt x="135" y="252"/>
                </a:lnTo>
                <a:lnTo>
                  <a:pt x="124" y="251"/>
                </a:lnTo>
                <a:lnTo>
                  <a:pt x="113" y="251"/>
                </a:lnTo>
                <a:lnTo>
                  <a:pt x="113" y="251"/>
                </a:lnTo>
                <a:lnTo>
                  <a:pt x="103" y="233"/>
                </a:lnTo>
                <a:lnTo>
                  <a:pt x="96" y="221"/>
                </a:lnTo>
                <a:lnTo>
                  <a:pt x="94" y="216"/>
                </a:lnTo>
                <a:lnTo>
                  <a:pt x="90" y="215"/>
                </a:lnTo>
                <a:lnTo>
                  <a:pt x="90" y="215"/>
                </a:lnTo>
                <a:lnTo>
                  <a:pt x="88" y="215"/>
                </a:lnTo>
                <a:lnTo>
                  <a:pt x="87" y="216"/>
                </a:lnTo>
                <a:lnTo>
                  <a:pt x="87" y="222"/>
                </a:lnTo>
                <a:lnTo>
                  <a:pt x="88" y="233"/>
                </a:lnTo>
                <a:lnTo>
                  <a:pt x="88" y="233"/>
                </a:lnTo>
                <a:lnTo>
                  <a:pt x="82" y="234"/>
                </a:lnTo>
                <a:lnTo>
                  <a:pt x="71" y="237"/>
                </a:lnTo>
                <a:lnTo>
                  <a:pt x="71" y="237"/>
                </a:lnTo>
                <a:lnTo>
                  <a:pt x="66" y="235"/>
                </a:lnTo>
                <a:lnTo>
                  <a:pt x="59" y="233"/>
                </a:lnTo>
                <a:lnTo>
                  <a:pt x="44" y="227"/>
                </a:lnTo>
                <a:lnTo>
                  <a:pt x="44" y="227"/>
                </a:lnTo>
                <a:lnTo>
                  <a:pt x="25" y="220"/>
                </a:lnTo>
                <a:lnTo>
                  <a:pt x="17" y="218"/>
                </a:lnTo>
                <a:lnTo>
                  <a:pt x="13" y="218"/>
                </a:lnTo>
                <a:lnTo>
                  <a:pt x="13" y="219"/>
                </a:lnTo>
                <a:lnTo>
                  <a:pt x="13" y="219"/>
                </a:lnTo>
                <a:lnTo>
                  <a:pt x="13" y="220"/>
                </a:lnTo>
                <a:lnTo>
                  <a:pt x="15" y="224"/>
                </a:lnTo>
                <a:lnTo>
                  <a:pt x="21" y="228"/>
                </a:lnTo>
                <a:lnTo>
                  <a:pt x="30" y="235"/>
                </a:lnTo>
                <a:lnTo>
                  <a:pt x="30" y="235"/>
                </a:lnTo>
                <a:lnTo>
                  <a:pt x="14" y="227"/>
                </a:lnTo>
                <a:lnTo>
                  <a:pt x="3" y="222"/>
                </a:lnTo>
                <a:lnTo>
                  <a:pt x="1" y="222"/>
                </a:lnTo>
                <a:lnTo>
                  <a:pt x="0" y="222"/>
                </a:lnTo>
                <a:lnTo>
                  <a:pt x="0" y="224"/>
                </a:lnTo>
                <a:lnTo>
                  <a:pt x="0" y="224"/>
                </a:lnTo>
                <a:lnTo>
                  <a:pt x="1" y="227"/>
                </a:lnTo>
                <a:lnTo>
                  <a:pt x="2" y="230"/>
                </a:lnTo>
                <a:lnTo>
                  <a:pt x="7" y="234"/>
                </a:lnTo>
                <a:lnTo>
                  <a:pt x="13" y="238"/>
                </a:lnTo>
                <a:lnTo>
                  <a:pt x="26" y="247"/>
                </a:lnTo>
                <a:lnTo>
                  <a:pt x="26" y="247"/>
                </a:lnTo>
                <a:lnTo>
                  <a:pt x="12" y="245"/>
                </a:lnTo>
                <a:lnTo>
                  <a:pt x="5" y="245"/>
                </a:lnTo>
                <a:lnTo>
                  <a:pt x="2" y="246"/>
                </a:lnTo>
                <a:lnTo>
                  <a:pt x="3" y="249"/>
                </a:lnTo>
                <a:lnTo>
                  <a:pt x="3" y="249"/>
                </a:lnTo>
                <a:lnTo>
                  <a:pt x="6" y="252"/>
                </a:lnTo>
                <a:lnTo>
                  <a:pt x="11" y="255"/>
                </a:lnTo>
                <a:lnTo>
                  <a:pt x="24" y="259"/>
                </a:lnTo>
                <a:lnTo>
                  <a:pt x="39" y="264"/>
                </a:lnTo>
                <a:lnTo>
                  <a:pt x="56" y="271"/>
                </a:lnTo>
                <a:lnTo>
                  <a:pt x="56" y="271"/>
                </a:lnTo>
                <a:lnTo>
                  <a:pt x="64" y="275"/>
                </a:lnTo>
                <a:lnTo>
                  <a:pt x="71" y="277"/>
                </a:lnTo>
                <a:lnTo>
                  <a:pt x="83" y="279"/>
                </a:lnTo>
                <a:lnTo>
                  <a:pt x="95" y="282"/>
                </a:lnTo>
                <a:lnTo>
                  <a:pt x="106" y="283"/>
                </a:lnTo>
                <a:lnTo>
                  <a:pt x="106" y="283"/>
                </a:lnTo>
                <a:lnTo>
                  <a:pt x="159" y="297"/>
                </a:lnTo>
                <a:lnTo>
                  <a:pt x="220" y="312"/>
                </a:lnTo>
                <a:lnTo>
                  <a:pt x="220" y="312"/>
                </a:lnTo>
                <a:lnTo>
                  <a:pt x="247" y="314"/>
                </a:lnTo>
                <a:lnTo>
                  <a:pt x="267" y="315"/>
                </a:lnTo>
                <a:lnTo>
                  <a:pt x="279" y="314"/>
                </a:lnTo>
                <a:lnTo>
                  <a:pt x="279" y="314"/>
                </a:lnTo>
                <a:lnTo>
                  <a:pt x="292" y="308"/>
                </a:lnTo>
                <a:lnTo>
                  <a:pt x="316" y="295"/>
                </a:lnTo>
                <a:lnTo>
                  <a:pt x="348" y="277"/>
                </a:lnTo>
                <a:lnTo>
                  <a:pt x="353" y="287"/>
                </a:lnTo>
                <a:lnTo>
                  <a:pt x="403" y="262"/>
                </a:lnTo>
                <a:lnTo>
                  <a:pt x="403" y="262"/>
                </a:lnTo>
                <a:lnTo>
                  <a:pt x="403" y="268"/>
                </a:lnTo>
                <a:lnTo>
                  <a:pt x="403" y="274"/>
                </a:lnTo>
                <a:lnTo>
                  <a:pt x="403" y="278"/>
                </a:lnTo>
                <a:lnTo>
                  <a:pt x="403" y="278"/>
                </a:lnTo>
                <a:lnTo>
                  <a:pt x="398" y="288"/>
                </a:lnTo>
                <a:lnTo>
                  <a:pt x="394" y="302"/>
                </a:lnTo>
                <a:lnTo>
                  <a:pt x="394" y="302"/>
                </a:lnTo>
                <a:lnTo>
                  <a:pt x="392" y="306"/>
                </a:lnTo>
                <a:lnTo>
                  <a:pt x="391" y="310"/>
                </a:lnTo>
                <a:lnTo>
                  <a:pt x="392" y="319"/>
                </a:lnTo>
                <a:lnTo>
                  <a:pt x="395" y="326"/>
                </a:lnTo>
                <a:lnTo>
                  <a:pt x="398" y="329"/>
                </a:lnTo>
                <a:lnTo>
                  <a:pt x="398" y="329"/>
                </a:lnTo>
                <a:lnTo>
                  <a:pt x="398" y="332"/>
                </a:lnTo>
                <a:lnTo>
                  <a:pt x="397" y="335"/>
                </a:lnTo>
                <a:lnTo>
                  <a:pt x="394" y="347"/>
                </a:lnTo>
                <a:lnTo>
                  <a:pt x="386" y="364"/>
                </a:lnTo>
                <a:lnTo>
                  <a:pt x="377" y="384"/>
                </a:lnTo>
                <a:lnTo>
                  <a:pt x="366" y="404"/>
                </a:lnTo>
                <a:lnTo>
                  <a:pt x="354" y="422"/>
                </a:lnTo>
                <a:lnTo>
                  <a:pt x="344" y="438"/>
                </a:lnTo>
                <a:lnTo>
                  <a:pt x="339" y="444"/>
                </a:lnTo>
                <a:lnTo>
                  <a:pt x="334" y="448"/>
                </a:lnTo>
                <a:lnTo>
                  <a:pt x="334" y="448"/>
                </a:lnTo>
                <a:lnTo>
                  <a:pt x="323" y="457"/>
                </a:lnTo>
                <a:lnTo>
                  <a:pt x="313" y="466"/>
                </a:lnTo>
                <a:lnTo>
                  <a:pt x="291" y="488"/>
                </a:lnTo>
                <a:lnTo>
                  <a:pt x="266" y="514"/>
                </a:lnTo>
                <a:lnTo>
                  <a:pt x="266" y="514"/>
                </a:lnTo>
                <a:lnTo>
                  <a:pt x="260" y="516"/>
                </a:lnTo>
                <a:lnTo>
                  <a:pt x="246" y="519"/>
                </a:lnTo>
                <a:lnTo>
                  <a:pt x="246" y="519"/>
                </a:lnTo>
                <a:lnTo>
                  <a:pt x="239" y="520"/>
                </a:lnTo>
                <a:lnTo>
                  <a:pt x="233" y="523"/>
                </a:lnTo>
                <a:lnTo>
                  <a:pt x="227" y="526"/>
                </a:lnTo>
                <a:lnTo>
                  <a:pt x="225" y="529"/>
                </a:lnTo>
                <a:lnTo>
                  <a:pt x="225" y="529"/>
                </a:lnTo>
                <a:lnTo>
                  <a:pt x="223" y="539"/>
                </a:lnTo>
                <a:lnTo>
                  <a:pt x="223" y="544"/>
                </a:lnTo>
                <a:lnTo>
                  <a:pt x="225" y="548"/>
                </a:lnTo>
                <a:lnTo>
                  <a:pt x="225" y="548"/>
                </a:lnTo>
                <a:lnTo>
                  <a:pt x="227" y="552"/>
                </a:lnTo>
                <a:lnTo>
                  <a:pt x="232" y="557"/>
                </a:lnTo>
                <a:lnTo>
                  <a:pt x="245" y="567"/>
                </a:lnTo>
                <a:lnTo>
                  <a:pt x="245" y="567"/>
                </a:lnTo>
                <a:lnTo>
                  <a:pt x="254" y="576"/>
                </a:lnTo>
                <a:lnTo>
                  <a:pt x="260" y="578"/>
                </a:lnTo>
                <a:lnTo>
                  <a:pt x="269" y="579"/>
                </a:lnTo>
                <a:lnTo>
                  <a:pt x="269" y="579"/>
                </a:lnTo>
                <a:lnTo>
                  <a:pt x="278" y="578"/>
                </a:lnTo>
                <a:lnTo>
                  <a:pt x="285" y="576"/>
                </a:lnTo>
                <a:lnTo>
                  <a:pt x="290" y="572"/>
                </a:lnTo>
                <a:lnTo>
                  <a:pt x="291" y="570"/>
                </a:lnTo>
                <a:lnTo>
                  <a:pt x="291" y="570"/>
                </a:lnTo>
                <a:lnTo>
                  <a:pt x="294" y="566"/>
                </a:lnTo>
                <a:lnTo>
                  <a:pt x="294" y="563"/>
                </a:lnTo>
                <a:lnTo>
                  <a:pt x="294" y="563"/>
                </a:lnTo>
                <a:lnTo>
                  <a:pt x="292" y="560"/>
                </a:lnTo>
                <a:lnTo>
                  <a:pt x="292" y="557"/>
                </a:lnTo>
                <a:lnTo>
                  <a:pt x="294" y="552"/>
                </a:lnTo>
                <a:lnTo>
                  <a:pt x="296" y="545"/>
                </a:lnTo>
                <a:lnTo>
                  <a:pt x="296" y="545"/>
                </a:lnTo>
                <a:lnTo>
                  <a:pt x="303" y="530"/>
                </a:lnTo>
                <a:lnTo>
                  <a:pt x="308" y="525"/>
                </a:lnTo>
                <a:lnTo>
                  <a:pt x="315" y="519"/>
                </a:lnTo>
                <a:lnTo>
                  <a:pt x="315" y="519"/>
                </a:lnTo>
                <a:lnTo>
                  <a:pt x="334" y="502"/>
                </a:lnTo>
                <a:lnTo>
                  <a:pt x="366" y="472"/>
                </a:lnTo>
                <a:lnTo>
                  <a:pt x="399" y="441"/>
                </a:lnTo>
                <a:lnTo>
                  <a:pt x="421" y="420"/>
                </a:lnTo>
                <a:lnTo>
                  <a:pt x="421" y="420"/>
                </a:lnTo>
                <a:lnTo>
                  <a:pt x="433" y="407"/>
                </a:lnTo>
                <a:lnTo>
                  <a:pt x="441" y="395"/>
                </a:lnTo>
                <a:lnTo>
                  <a:pt x="449" y="383"/>
                </a:lnTo>
                <a:lnTo>
                  <a:pt x="454" y="373"/>
                </a:lnTo>
                <a:lnTo>
                  <a:pt x="454" y="373"/>
                </a:lnTo>
                <a:lnTo>
                  <a:pt x="458" y="364"/>
                </a:lnTo>
                <a:lnTo>
                  <a:pt x="461" y="354"/>
                </a:lnTo>
                <a:lnTo>
                  <a:pt x="465" y="343"/>
                </a:lnTo>
                <a:lnTo>
                  <a:pt x="474" y="343"/>
                </a:lnTo>
                <a:lnTo>
                  <a:pt x="474" y="343"/>
                </a:lnTo>
                <a:lnTo>
                  <a:pt x="478" y="338"/>
                </a:lnTo>
                <a:lnTo>
                  <a:pt x="480" y="333"/>
                </a:lnTo>
                <a:lnTo>
                  <a:pt x="482" y="329"/>
                </a:lnTo>
                <a:lnTo>
                  <a:pt x="482" y="329"/>
                </a:lnTo>
                <a:lnTo>
                  <a:pt x="485" y="320"/>
                </a:lnTo>
                <a:lnTo>
                  <a:pt x="489" y="313"/>
                </a:lnTo>
                <a:lnTo>
                  <a:pt x="489" y="313"/>
                </a:lnTo>
                <a:lnTo>
                  <a:pt x="520" y="313"/>
                </a:lnTo>
                <a:lnTo>
                  <a:pt x="545" y="313"/>
                </a:lnTo>
                <a:lnTo>
                  <a:pt x="564" y="314"/>
                </a:lnTo>
                <a:lnTo>
                  <a:pt x="564" y="314"/>
                </a:lnTo>
                <a:lnTo>
                  <a:pt x="580" y="315"/>
                </a:lnTo>
                <a:lnTo>
                  <a:pt x="605" y="316"/>
                </a:lnTo>
                <a:lnTo>
                  <a:pt x="618" y="316"/>
                </a:lnTo>
                <a:lnTo>
                  <a:pt x="633" y="319"/>
                </a:lnTo>
                <a:lnTo>
                  <a:pt x="646" y="321"/>
                </a:lnTo>
                <a:lnTo>
                  <a:pt x="659" y="326"/>
                </a:lnTo>
                <a:lnTo>
                  <a:pt x="659" y="326"/>
                </a:lnTo>
                <a:lnTo>
                  <a:pt x="669" y="329"/>
                </a:lnTo>
                <a:lnTo>
                  <a:pt x="680" y="333"/>
                </a:lnTo>
                <a:lnTo>
                  <a:pt x="698" y="338"/>
                </a:lnTo>
                <a:lnTo>
                  <a:pt x="713" y="341"/>
                </a:lnTo>
                <a:lnTo>
                  <a:pt x="727" y="346"/>
                </a:lnTo>
                <a:lnTo>
                  <a:pt x="727" y="346"/>
                </a:lnTo>
                <a:lnTo>
                  <a:pt x="741" y="351"/>
                </a:lnTo>
                <a:lnTo>
                  <a:pt x="756" y="354"/>
                </a:lnTo>
                <a:lnTo>
                  <a:pt x="790" y="362"/>
                </a:lnTo>
                <a:lnTo>
                  <a:pt x="790" y="362"/>
                </a:lnTo>
                <a:lnTo>
                  <a:pt x="806" y="365"/>
                </a:lnTo>
                <a:lnTo>
                  <a:pt x="822" y="371"/>
                </a:lnTo>
                <a:lnTo>
                  <a:pt x="840" y="379"/>
                </a:lnTo>
                <a:lnTo>
                  <a:pt x="859" y="391"/>
                </a:lnTo>
                <a:lnTo>
                  <a:pt x="859" y="391"/>
                </a:lnTo>
                <a:lnTo>
                  <a:pt x="874" y="401"/>
                </a:lnTo>
                <a:lnTo>
                  <a:pt x="882" y="407"/>
                </a:lnTo>
                <a:lnTo>
                  <a:pt x="888" y="410"/>
                </a:lnTo>
                <a:lnTo>
                  <a:pt x="892" y="412"/>
                </a:lnTo>
                <a:lnTo>
                  <a:pt x="892" y="412"/>
                </a:lnTo>
                <a:lnTo>
                  <a:pt x="897" y="410"/>
                </a:lnTo>
                <a:lnTo>
                  <a:pt x="900" y="410"/>
                </a:lnTo>
                <a:lnTo>
                  <a:pt x="903" y="408"/>
                </a:lnTo>
                <a:lnTo>
                  <a:pt x="905" y="404"/>
                </a:lnTo>
                <a:lnTo>
                  <a:pt x="905" y="404"/>
                </a:lnTo>
                <a:lnTo>
                  <a:pt x="909" y="401"/>
                </a:lnTo>
                <a:lnTo>
                  <a:pt x="912" y="397"/>
                </a:lnTo>
                <a:lnTo>
                  <a:pt x="917" y="394"/>
                </a:lnTo>
                <a:lnTo>
                  <a:pt x="917" y="394"/>
                </a:lnTo>
                <a:lnTo>
                  <a:pt x="986" y="409"/>
                </a:lnTo>
                <a:lnTo>
                  <a:pt x="1037" y="421"/>
                </a:lnTo>
                <a:lnTo>
                  <a:pt x="1057" y="425"/>
                </a:lnTo>
                <a:lnTo>
                  <a:pt x="1070" y="427"/>
                </a:lnTo>
                <a:lnTo>
                  <a:pt x="1070" y="427"/>
                </a:lnTo>
                <a:lnTo>
                  <a:pt x="1100" y="427"/>
                </a:lnTo>
                <a:lnTo>
                  <a:pt x="1145" y="426"/>
                </a:lnTo>
                <a:lnTo>
                  <a:pt x="1211" y="423"/>
                </a:lnTo>
                <a:lnTo>
                  <a:pt x="1211" y="423"/>
                </a:lnTo>
                <a:lnTo>
                  <a:pt x="1314" y="434"/>
                </a:lnTo>
                <a:lnTo>
                  <a:pt x="1314" y="434"/>
                </a:lnTo>
                <a:lnTo>
                  <a:pt x="1326" y="460"/>
                </a:lnTo>
                <a:lnTo>
                  <a:pt x="1326" y="460"/>
                </a:lnTo>
                <a:lnTo>
                  <a:pt x="1326" y="463"/>
                </a:lnTo>
                <a:lnTo>
                  <a:pt x="1326" y="463"/>
                </a:lnTo>
                <a:lnTo>
                  <a:pt x="1326" y="461"/>
                </a:lnTo>
                <a:lnTo>
                  <a:pt x="1326" y="461"/>
                </a:lnTo>
                <a:lnTo>
                  <a:pt x="1326" y="461"/>
                </a:lnTo>
                <a:lnTo>
                  <a:pt x="1331" y="464"/>
                </a:lnTo>
                <a:lnTo>
                  <a:pt x="1341" y="472"/>
                </a:lnTo>
                <a:lnTo>
                  <a:pt x="1341" y="472"/>
                </a:lnTo>
                <a:lnTo>
                  <a:pt x="1359" y="484"/>
                </a:lnTo>
                <a:lnTo>
                  <a:pt x="1375" y="494"/>
                </a:lnTo>
                <a:lnTo>
                  <a:pt x="1385" y="502"/>
                </a:lnTo>
                <a:lnTo>
                  <a:pt x="1389" y="507"/>
                </a:lnTo>
                <a:lnTo>
                  <a:pt x="1391" y="510"/>
                </a:lnTo>
                <a:lnTo>
                  <a:pt x="1391" y="510"/>
                </a:lnTo>
                <a:lnTo>
                  <a:pt x="1397" y="521"/>
                </a:lnTo>
                <a:lnTo>
                  <a:pt x="1401" y="527"/>
                </a:lnTo>
                <a:lnTo>
                  <a:pt x="1406" y="532"/>
                </a:lnTo>
                <a:lnTo>
                  <a:pt x="1410" y="536"/>
                </a:lnTo>
                <a:lnTo>
                  <a:pt x="1416" y="539"/>
                </a:lnTo>
                <a:lnTo>
                  <a:pt x="1422" y="539"/>
                </a:lnTo>
                <a:lnTo>
                  <a:pt x="1429" y="538"/>
                </a:lnTo>
                <a:lnTo>
                  <a:pt x="1429" y="538"/>
                </a:lnTo>
                <a:lnTo>
                  <a:pt x="1432" y="535"/>
                </a:lnTo>
                <a:lnTo>
                  <a:pt x="1435" y="532"/>
                </a:lnTo>
                <a:lnTo>
                  <a:pt x="1439" y="525"/>
                </a:lnTo>
                <a:lnTo>
                  <a:pt x="1441" y="515"/>
                </a:lnTo>
                <a:lnTo>
                  <a:pt x="1444" y="504"/>
                </a:lnTo>
                <a:lnTo>
                  <a:pt x="1444" y="492"/>
                </a:lnTo>
                <a:lnTo>
                  <a:pt x="1444" y="482"/>
                </a:lnTo>
                <a:lnTo>
                  <a:pt x="1444" y="472"/>
                </a:lnTo>
                <a:lnTo>
                  <a:pt x="1441" y="464"/>
                </a:lnTo>
                <a:lnTo>
                  <a:pt x="1441" y="464"/>
                </a:lnTo>
                <a:lnTo>
                  <a:pt x="1438" y="450"/>
                </a:lnTo>
                <a:lnTo>
                  <a:pt x="1432" y="436"/>
                </a:lnTo>
                <a:lnTo>
                  <a:pt x="1426" y="426"/>
                </a:lnTo>
                <a:lnTo>
                  <a:pt x="1421" y="419"/>
                </a:lnTo>
                <a:lnTo>
                  <a:pt x="1421" y="419"/>
                </a:lnTo>
                <a:lnTo>
                  <a:pt x="1408" y="404"/>
                </a:lnTo>
                <a:lnTo>
                  <a:pt x="1400" y="396"/>
                </a:lnTo>
                <a:lnTo>
                  <a:pt x="1391" y="389"/>
                </a:lnTo>
                <a:lnTo>
                  <a:pt x="1391" y="389"/>
                </a:lnTo>
                <a:lnTo>
                  <a:pt x="1388" y="385"/>
                </a:lnTo>
                <a:lnTo>
                  <a:pt x="1384" y="382"/>
                </a:lnTo>
                <a:lnTo>
                  <a:pt x="1383" y="381"/>
                </a:lnTo>
                <a:lnTo>
                  <a:pt x="1380" y="379"/>
                </a:lnTo>
                <a:lnTo>
                  <a:pt x="1366" y="378"/>
                </a:lnTo>
                <a:lnTo>
                  <a:pt x="1366" y="378"/>
                </a:lnTo>
                <a:lnTo>
                  <a:pt x="1322" y="377"/>
                </a:lnTo>
                <a:lnTo>
                  <a:pt x="1296" y="377"/>
                </a:lnTo>
                <a:lnTo>
                  <a:pt x="1296" y="377"/>
                </a:lnTo>
                <a:lnTo>
                  <a:pt x="1287" y="377"/>
                </a:lnTo>
                <a:lnTo>
                  <a:pt x="1270" y="377"/>
                </a:lnTo>
                <a:lnTo>
                  <a:pt x="1245" y="377"/>
                </a:lnTo>
                <a:lnTo>
                  <a:pt x="1245" y="377"/>
                </a:lnTo>
                <a:lnTo>
                  <a:pt x="1228" y="376"/>
                </a:lnTo>
                <a:lnTo>
                  <a:pt x="1211" y="373"/>
                </a:lnTo>
                <a:lnTo>
                  <a:pt x="1174" y="366"/>
                </a:lnTo>
                <a:lnTo>
                  <a:pt x="1142" y="358"/>
                </a:lnTo>
                <a:lnTo>
                  <a:pt x="1120" y="352"/>
                </a:lnTo>
                <a:lnTo>
                  <a:pt x="1120" y="352"/>
                </a:lnTo>
                <a:lnTo>
                  <a:pt x="1080" y="338"/>
                </a:lnTo>
                <a:lnTo>
                  <a:pt x="1080" y="338"/>
                </a:lnTo>
                <a:lnTo>
                  <a:pt x="1158" y="329"/>
                </a:lnTo>
                <a:lnTo>
                  <a:pt x="1221" y="323"/>
                </a:lnTo>
                <a:lnTo>
                  <a:pt x="1248" y="321"/>
                </a:lnTo>
                <a:lnTo>
                  <a:pt x="1267" y="321"/>
                </a:lnTo>
                <a:lnTo>
                  <a:pt x="1267" y="321"/>
                </a:lnTo>
                <a:lnTo>
                  <a:pt x="1299" y="320"/>
                </a:lnTo>
                <a:lnTo>
                  <a:pt x="1330" y="318"/>
                </a:lnTo>
                <a:lnTo>
                  <a:pt x="1374" y="314"/>
                </a:lnTo>
                <a:lnTo>
                  <a:pt x="1374" y="314"/>
                </a:lnTo>
                <a:lnTo>
                  <a:pt x="1382" y="313"/>
                </a:lnTo>
                <a:lnTo>
                  <a:pt x="1389" y="312"/>
                </a:lnTo>
                <a:lnTo>
                  <a:pt x="1393" y="312"/>
                </a:lnTo>
                <a:lnTo>
                  <a:pt x="1397" y="313"/>
                </a:lnTo>
                <a:lnTo>
                  <a:pt x="1403" y="314"/>
                </a:lnTo>
                <a:lnTo>
                  <a:pt x="1410" y="318"/>
                </a:lnTo>
                <a:lnTo>
                  <a:pt x="1410" y="318"/>
                </a:lnTo>
                <a:lnTo>
                  <a:pt x="1424" y="322"/>
                </a:lnTo>
                <a:lnTo>
                  <a:pt x="1432" y="325"/>
                </a:lnTo>
                <a:lnTo>
                  <a:pt x="1439" y="326"/>
                </a:lnTo>
                <a:lnTo>
                  <a:pt x="1449" y="328"/>
                </a:lnTo>
                <a:lnTo>
                  <a:pt x="1449" y="328"/>
                </a:lnTo>
                <a:lnTo>
                  <a:pt x="1454" y="331"/>
                </a:lnTo>
                <a:lnTo>
                  <a:pt x="1463" y="335"/>
                </a:lnTo>
                <a:lnTo>
                  <a:pt x="1483" y="347"/>
                </a:lnTo>
                <a:lnTo>
                  <a:pt x="1494" y="352"/>
                </a:lnTo>
                <a:lnTo>
                  <a:pt x="1504" y="356"/>
                </a:lnTo>
                <a:lnTo>
                  <a:pt x="1514" y="357"/>
                </a:lnTo>
                <a:lnTo>
                  <a:pt x="1519" y="357"/>
                </a:lnTo>
                <a:lnTo>
                  <a:pt x="1522" y="354"/>
                </a:lnTo>
                <a:lnTo>
                  <a:pt x="1522" y="354"/>
                </a:lnTo>
                <a:lnTo>
                  <a:pt x="1526" y="352"/>
                </a:lnTo>
                <a:lnTo>
                  <a:pt x="1529" y="350"/>
                </a:lnTo>
                <a:lnTo>
                  <a:pt x="1532" y="346"/>
                </a:lnTo>
                <a:lnTo>
                  <a:pt x="1534" y="341"/>
                </a:lnTo>
                <a:lnTo>
                  <a:pt x="1537" y="332"/>
                </a:lnTo>
                <a:lnTo>
                  <a:pt x="1537" y="321"/>
                </a:lnTo>
                <a:lnTo>
                  <a:pt x="1535" y="309"/>
                </a:lnTo>
                <a:lnTo>
                  <a:pt x="1533" y="300"/>
                </a:lnTo>
                <a:lnTo>
                  <a:pt x="1528" y="291"/>
                </a:lnTo>
                <a:lnTo>
                  <a:pt x="1526" y="289"/>
                </a:lnTo>
                <a:lnTo>
                  <a:pt x="1522" y="287"/>
                </a:lnTo>
                <a:lnTo>
                  <a:pt x="1522" y="287"/>
                </a:lnTo>
                <a:lnTo>
                  <a:pt x="1516" y="281"/>
                </a:lnTo>
                <a:lnTo>
                  <a:pt x="1507" y="271"/>
                </a:lnTo>
                <a:lnTo>
                  <a:pt x="1485" y="245"/>
                </a:lnTo>
                <a:lnTo>
                  <a:pt x="1475" y="232"/>
                </a:lnTo>
                <a:lnTo>
                  <a:pt x="1464" y="220"/>
                </a:lnTo>
                <a:lnTo>
                  <a:pt x="1453" y="210"/>
                </a:lnTo>
                <a:lnTo>
                  <a:pt x="1445" y="203"/>
                </a:lnTo>
                <a:lnTo>
                  <a:pt x="1445" y="203"/>
                </a:lnTo>
                <a:lnTo>
                  <a:pt x="1437" y="201"/>
                </a:lnTo>
                <a:lnTo>
                  <a:pt x="1429" y="200"/>
                </a:lnTo>
                <a:lnTo>
                  <a:pt x="1424" y="201"/>
                </a:lnTo>
                <a:lnTo>
                  <a:pt x="1418" y="202"/>
                </a:lnTo>
                <a:lnTo>
                  <a:pt x="1413" y="205"/>
                </a:lnTo>
                <a:lnTo>
                  <a:pt x="1409" y="207"/>
                </a:lnTo>
                <a:lnTo>
                  <a:pt x="1405" y="212"/>
                </a:lnTo>
                <a:lnTo>
                  <a:pt x="1405" y="212"/>
                </a:lnTo>
                <a:lnTo>
                  <a:pt x="1397" y="216"/>
                </a:lnTo>
                <a:lnTo>
                  <a:pt x="1387" y="222"/>
                </a:lnTo>
                <a:lnTo>
                  <a:pt x="1364" y="232"/>
                </a:lnTo>
                <a:lnTo>
                  <a:pt x="1364" y="232"/>
                </a:lnTo>
                <a:lnTo>
                  <a:pt x="1340" y="239"/>
                </a:lnTo>
                <a:lnTo>
                  <a:pt x="1325" y="243"/>
                </a:lnTo>
                <a:lnTo>
                  <a:pt x="1325" y="243"/>
                </a:lnTo>
                <a:lnTo>
                  <a:pt x="1314" y="245"/>
                </a:lnTo>
                <a:lnTo>
                  <a:pt x="1300" y="246"/>
                </a:lnTo>
                <a:lnTo>
                  <a:pt x="1282" y="247"/>
                </a:lnTo>
                <a:lnTo>
                  <a:pt x="1282" y="247"/>
                </a:lnTo>
                <a:lnTo>
                  <a:pt x="1158" y="250"/>
                </a:lnTo>
                <a:lnTo>
                  <a:pt x="1080" y="250"/>
                </a:lnTo>
                <a:lnTo>
                  <a:pt x="1050" y="250"/>
                </a:lnTo>
                <a:lnTo>
                  <a:pt x="1033" y="249"/>
                </a:lnTo>
                <a:lnTo>
                  <a:pt x="1033" y="249"/>
                </a:lnTo>
                <a:lnTo>
                  <a:pt x="1012" y="247"/>
                </a:lnTo>
                <a:lnTo>
                  <a:pt x="991" y="246"/>
                </a:lnTo>
                <a:lnTo>
                  <a:pt x="967" y="246"/>
                </a:lnTo>
                <a:lnTo>
                  <a:pt x="967" y="246"/>
                </a:lnTo>
                <a:lnTo>
                  <a:pt x="957" y="232"/>
                </a:lnTo>
                <a:lnTo>
                  <a:pt x="950" y="221"/>
                </a:lnTo>
                <a:lnTo>
                  <a:pt x="944" y="215"/>
                </a:lnTo>
                <a:lnTo>
                  <a:pt x="944" y="215"/>
                </a:lnTo>
                <a:lnTo>
                  <a:pt x="931" y="209"/>
                </a:lnTo>
                <a:lnTo>
                  <a:pt x="910" y="201"/>
                </a:lnTo>
                <a:lnTo>
                  <a:pt x="879" y="190"/>
                </a:lnTo>
                <a:lnTo>
                  <a:pt x="690" y="199"/>
                </a:lnTo>
                <a:lnTo>
                  <a:pt x="690" y="199"/>
                </a:lnTo>
                <a:lnTo>
                  <a:pt x="667" y="196"/>
                </a:lnTo>
                <a:lnTo>
                  <a:pt x="649" y="194"/>
                </a:lnTo>
                <a:lnTo>
                  <a:pt x="643" y="191"/>
                </a:lnTo>
                <a:lnTo>
                  <a:pt x="639" y="190"/>
                </a:lnTo>
                <a:lnTo>
                  <a:pt x="639" y="190"/>
                </a:lnTo>
                <a:lnTo>
                  <a:pt x="576" y="159"/>
                </a:lnTo>
                <a:lnTo>
                  <a:pt x="536" y="142"/>
                </a:lnTo>
                <a:lnTo>
                  <a:pt x="516" y="132"/>
                </a:lnTo>
                <a:lnTo>
                  <a:pt x="516" y="132"/>
                </a:lnTo>
                <a:lnTo>
                  <a:pt x="505" y="128"/>
                </a:lnTo>
                <a:lnTo>
                  <a:pt x="499" y="126"/>
                </a:lnTo>
                <a:lnTo>
                  <a:pt x="514" y="107"/>
                </a:lnTo>
                <a:lnTo>
                  <a:pt x="504" y="102"/>
                </a:lnTo>
                <a:lnTo>
                  <a:pt x="511" y="87"/>
                </a:lnTo>
                <a:lnTo>
                  <a:pt x="510" y="75"/>
                </a:lnTo>
                <a:lnTo>
                  <a:pt x="505" y="68"/>
                </a:lnTo>
                <a:lnTo>
                  <a:pt x="504" y="56"/>
                </a:lnTo>
                <a:lnTo>
                  <a:pt x="496" y="31"/>
                </a:lnTo>
                <a:lnTo>
                  <a:pt x="485" y="30"/>
                </a:lnTo>
                <a:lnTo>
                  <a:pt x="480" y="17"/>
                </a:lnTo>
                <a:lnTo>
                  <a:pt x="464" y="11"/>
                </a:lnTo>
                <a:lnTo>
                  <a:pt x="454" y="6"/>
                </a:lnTo>
                <a:lnTo>
                  <a:pt x="454" y="6"/>
                </a:lnTo>
                <a:lnTo>
                  <a:pt x="447" y="2"/>
                </a:lnTo>
                <a:lnTo>
                  <a:pt x="440" y="1"/>
                </a:lnTo>
                <a:lnTo>
                  <a:pt x="432" y="0"/>
                </a:lnTo>
                <a:lnTo>
                  <a:pt x="432" y="0"/>
                </a:lnTo>
                <a:lnTo>
                  <a:pt x="424" y="1"/>
                </a:lnTo>
                <a:lnTo>
                  <a:pt x="419" y="2"/>
                </a:lnTo>
                <a:lnTo>
                  <a:pt x="413" y="6"/>
                </a:lnTo>
                <a:lnTo>
                  <a:pt x="409" y="9"/>
                </a:lnTo>
                <a:lnTo>
                  <a:pt x="409" y="9"/>
                </a:lnTo>
                <a:lnTo>
                  <a:pt x="404" y="13"/>
                </a:lnTo>
                <a:lnTo>
                  <a:pt x="397" y="15"/>
                </a:lnTo>
                <a:lnTo>
                  <a:pt x="386" y="19"/>
                </a:lnTo>
                <a:lnTo>
                  <a:pt x="386" y="19"/>
                </a:lnTo>
                <a:lnTo>
                  <a:pt x="380" y="21"/>
                </a:lnTo>
                <a:lnTo>
                  <a:pt x="377" y="24"/>
                </a:lnTo>
                <a:lnTo>
                  <a:pt x="375" y="26"/>
                </a:lnTo>
                <a:lnTo>
                  <a:pt x="375" y="26"/>
                </a:lnTo>
                <a:lnTo>
                  <a:pt x="372" y="36"/>
                </a:lnTo>
                <a:lnTo>
                  <a:pt x="371" y="42"/>
                </a:lnTo>
                <a:lnTo>
                  <a:pt x="371" y="42"/>
                </a:lnTo>
                <a:lnTo>
                  <a:pt x="375" y="44"/>
                </a:lnTo>
                <a:lnTo>
                  <a:pt x="376" y="46"/>
                </a:lnTo>
                <a:lnTo>
                  <a:pt x="376" y="50"/>
                </a:lnTo>
                <a:lnTo>
                  <a:pt x="376" y="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9423E0F7-C0BE-4C5E-91E2-D06B3645753A}"/>
              </a:ext>
            </a:extLst>
          </p:cNvPr>
          <p:cNvSpPr>
            <a:spLocks noEditPoints="1"/>
          </p:cNvSpPr>
          <p:nvPr/>
        </p:nvSpPr>
        <p:spPr bwMode="auto">
          <a:xfrm>
            <a:off x="2336631" y="836761"/>
            <a:ext cx="1450807" cy="1595888"/>
          </a:xfrm>
          <a:custGeom>
            <a:avLst/>
            <a:gdLst>
              <a:gd name="T0" fmla="*/ 505 w 1280"/>
              <a:gd name="T1" fmla="*/ 605 h 1408"/>
              <a:gd name="T2" fmla="*/ 513 w 1280"/>
              <a:gd name="T3" fmla="*/ 802 h 1408"/>
              <a:gd name="T4" fmla="*/ 590 w 1280"/>
              <a:gd name="T5" fmla="*/ 915 h 1408"/>
              <a:gd name="T6" fmla="*/ 677 w 1280"/>
              <a:gd name="T7" fmla="*/ 1121 h 1408"/>
              <a:gd name="T8" fmla="*/ 754 w 1280"/>
              <a:gd name="T9" fmla="*/ 1228 h 1408"/>
              <a:gd name="T10" fmla="*/ 843 w 1280"/>
              <a:gd name="T11" fmla="*/ 1241 h 1408"/>
              <a:gd name="T12" fmla="*/ 1124 w 1280"/>
              <a:gd name="T13" fmla="*/ 1326 h 1408"/>
              <a:gd name="T14" fmla="*/ 1196 w 1280"/>
              <a:gd name="T15" fmla="*/ 1390 h 1408"/>
              <a:gd name="T16" fmla="*/ 1225 w 1280"/>
              <a:gd name="T17" fmla="*/ 1398 h 1408"/>
              <a:gd name="T18" fmla="*/ 1211 w 1280"/>
              <a:gd name="T19" fmla="*/ 1264 h 1408"/>
              <a:gd name="T20" fmla="*/ 1074 w 1280"/>
              <a:gd name="T21" fmla="*/ 1225 h 1408"/>
              <a:gd name="T22" fmla="*/ 1187 w 1280"/>
              <a:gd name="T23" fmla="*/ 1214 h 1408"/>
              <a:gd name="T24" fmla="*/ 1264 w 1280"/>
              <a:gd name="T25" fmla="*/ 1273 h 1408"/>
              <a:gd name="T26" fmla="*/ 1280 w 1280"/>
              <a:gd name="T27" fmla="*/ 1228 h 1408"/>
              <a:gd name="T28" fmla="*/ 1255 w 1280"/>
              <a:gd name="T29" fmla="*/ 1137 h 1408"/>
              <a:gd name="T30" fmla="*/ 1193 w 1280"/>
              <a:gd name="T31" fmla="*/ 1099 h 1408"/>
              <a:gd name="T32" fmla="*/ 800 w 1280"/>
              <a:gd name="T33" fmla="*/ 818 h 1408"/>
              <a:gd name="T34" fmla="*/ 749 w 1280"/>
              <a:gd name="T35" fmla="*/ 657 h 1408"/>
              <a:gd name="T36" fmla="*/ 989 w 1280"/>
              <a:gd name="T37" fmla="*/ 428 h 1408"/>
              <a:gd name="T38" fmla="*/ 1039 w 1280"/>
              <a:gd name="T39" fmla="*/ 373 h 1408"/>
              <a:gd name="T40" fmla="*/ 974 w 1280"/>
              <a:gd name="T41" fmla="*/ 284 h 1408"/>
              <a:gd name="T42" fmla="*/ 843 w 1280"/>
              <a:gd name="T43" fmla="*/ 130 h 1408"/>
              <a:gd name="T44" fmla="*/ 813 w 1280"/>
              <a:gd name="T45" fmla="*/ 103 h 1408"/>
              <a:gd name="T46" fmla="*/ 786 w 1280"/>
              <a:gd name="T47" fmla="*/ 142 h 1408"/>
              <a:gd name="T48" fmla="*/ 756 w 1280"/>
              <a:gd name="T49" fmla="*/ 159 h 1408"/>
              <a:gd name="T50" fmla="*/ 750 w 1280"/>
              <a:gd name="T51" fmla="*/ 192 h 1408"/>
              <a:gd name="T52" fmla="*/ 828 w 1280"/>
              <a:gd name="T53" fmla="*/ 243 h 1408"/>
              <a:gd name="T54" fmla="*/ 917 w 1280"/>
              <a:gd name="T55" fmla="*/ 334 h 1408"/>
              <a:gd name="T56" fmla="*/ 825 w 1280"/>
              <a:gd name="T57" fmla="*/ 381 h 1408"/>
              <a:gd name="T58" fmla="*/ 724 w 1280"/>
              <a:gd name="T59" fmla="*/ 368 h 1408"/>
              <a:gd name="T60" fmla="*/ 753 w 1280"/>
              <a:gd name="T61" fmla="*/ 339 h 1408"/>
              <a:gd name="T62" fmla="*/ 773 w 1280"/>
              <a:gd name="T63" fmla="*/ 273 h 1408"/>
              <a:gd name="T64" fmla="*/ 765 w 1280"/>
              <a:gd name="T65" fmla="*/ 235 h 1408"/>
              <a:gd name="T66" fmla="*/ 743 w 1280"/>
              <a:gd name="T67" fmla="*/ 199 h 1408"/>
              <a:gd name="T68" fmla="*/ 634 w 1280"/>
              <a:gd name="T69" fmla="*/ 149 h 1408"/>
              <a:gd name="T70" fmla="*/ 631 w 1280"/>
              <a:gd name="T71" fmla="*/ 211 h 1408"/>
              <a:gd name="T72" fmla="*/ 599 w 1280"/>
              <a:gd name="T73" fmla="*/ 222 h 1408"/>
              <a:gd name="T74" fmla="*/ 591 w 1280"/>
              <a:gd name="T75" fmla="*/ 254 h 1408"/>
              <a:gd name="T76" fmla="*/ 580 w 1280"/>
              <a:gd name="T77" fmla="*/ 290 h 1408"/>
              <a:gd name="T78" fmla="*/ 616 w 1280"/>
              <a:gd name="T79" fmla="*/ 346 h 1408"/>
              <a:gd name="T80" fmla="*/ 498 w 1280"/>
              <a:gd name="T81" fmla="*/ 290 h 1408"/>
              <a:gd name="T82" fmla="*/ 250 w 1280"/>
              <a:gd name="T83" fmla="*/ 140 h 1408"/>
              <a:gd name="T84" fmla="*/ 101 w 1280"/>
              <a:gd name="T85" fmla="*/ 11 h 1408"/>
              <a:gd name="T86" fmla="*/ 68 w 1280"/>
              <a:gd name="T87" fmla="*/ 3 h 1408"/>
              <a:gd name="T88" fmla="*/ 8 w 1280"/>
              <a:gd name="T89" fmla="*/ 22 h 1408"/>
              <a:gd name="T90" fmla="*/ 11 w 1280"/>
              <a:gd name="T91" fmla="*/ 42 h 1408"/>
              <a:gd name="T92" fmla="*/ 32 w 1280"/>
              <a:gd name="T93" fmla="*/ 47 h 1408"/>
              <a:gd name="T94" fmla="*/ 83 w 1280"/>
              <a:gd name="T95" fmla="*/ 76 h 1408"/>
              <a:gd name="T96" fmla="*/ 95 w 1280"/>
              <a:gd name="T97" fmla="*/ 104 h 1408"/>
              <a:gd name="T98" fmla="*/ 74 w 1280"/>
              <a:gd name="T99" fmla="*/ 121 h 1408"/>
              <a:gd name="T100" fmla="*/ 126 w 1280"/>
              <a:gd name="T101" fmla="*/ 116 h 1408"/>
              <a:gd name="T102" fmla="*/ 240 w 1280"/>
              <a:gd name="T103" fmla="*/ 218 h 1408"/>
              <a:gd name="T104" fmla="*/ 319 w 1280"/>
              <a:gd name="T105" fmla="*/ 281 h 1408"/>
              <a:gd name="T106" fmla="*/ 797 w 1280"/>
              <a:gd name="T107" fmla="*/ 1043 h 1408"/>
              <a:gd name="T108" fmla="*/ 856 w 1280"/>
              <a:gd name="T109" fmla="*/ 1137 h 1408"/>
              <a:gd name="T110" fmla="*/ 793 w 1280"/>
              <a:gd name="T111" fmla="*/ 1122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0" h="1408">
                <a:moveTo>
                  <a:pt x="425" y="345"/>
                </a:moveTo>
                <a:lnTo>
                  <a:pt x="427" y="358"/>
                </a:lnTo>
                <a:lnTo>
                  <a:pt x="489" y="400"/>
                </a:lnTo>
                <a:lnTo>
                  <a:pt x="489" y="400"/>
                </a:lnTo>
                <a:lnTo>
                  <a:pt x="493" y="499"/>
                </a:lnTo>
                <a:lnTo>
                  <a:pt x="493" y="499"/>
                </a:lnTo>
                <a:lnTo>
                  <a:pt x="499" y="544"/>
                </a:lnTo>
                <a:lnTo>
                  <a:pt x="505" y="605"/>
                </a:lnTo>
                <a:lnTo>
                  <a:pt x="505" y="605"/>
                </a:lnTo>
                <a:lnTo>
                  <a:pt x="507" y="643"/>
                </a:lnTo>
                <a:lnTo>
                  <a:pt x="507" y="704"/>
                </a:lnTo>
                <a:lnTo>
                  <a:pt x="508" y="762"/>
                </a:lnTo>
                <a:lnTo>
                  <a:pt x="509" y="794"/>
                </a:lnTo>
                <a:lnTo>
                  <a:pt x="509" y="794"/>
                </a:lnTo>
                <a:lnTo>
                  <a:pt x="510" y="798"/>
                </a:lnTo>
                <a:lnTo>
                  <a:pt x="513" y="802"/>
                </a:lnTo>
                <a:lnTo>
                  <a:pt x="518" y="808"/>
                </a:lnTo>
                <a:lnTo>
                  <a:pt x="526" y="813"/>
                </a:lnTo>
                <a:lnTo>
                  <a:pt x="528" y="814"/>
                </a:lnTo>
                <a:lnTo>
                  <a:pt x="528" y="814"/>
                </a:lnTo>
                <a:lnTo>
                  <a:pt x="558" y="861"/>
                </a:lnTo>
                <a:lnTo>
                  <a:pt x="578" y="895"/>
                </a:lnTo>
                <a:lnTo>
                  <a:pt x="585" y="908"/>
                </a:lnTo>
                <a:lnTo>
                  <a:pt x="590" y="915"/>
                </a:lnTo>
                <a:lnTo>
                  <a:pt x="590" y="915"/>
                </a:lnTo>
                <a:lnTo>
                  <a:pt x="595" y="940"/>
                </a:lnTo>
                <a:lnTo>
                  <a:pt x="602" y="986"/>
                </a:lnTo>
                <a:lnTo>
                  <a:pt x="611" y="1049"/>
                </a:lnTo>
                <a:lnTo>
                  <a:pt x="642" y="1052"/>
                </a:lnTo>
                <a:lnTo>
                  <a:pt x="642" y="1052"/>
                </a:lnTo>
                <a:lnTo>
                  <a:pt x="653" y="1074"/>
                </a:lnTo>
                <a:lnTo>
                  <a:pt x="677" y="1121"/>
                </a:lnTo>
                <a:lnTo>
                  <a:pt x="691" y="1147"/>
                </a:lnTo>
                <a:lnTo>
                  <a:pt x="705" y="1172"/>
                </a:lnTo>
                <a:lnTo>
                  <a:pt x="718" y="1193"/>
                </a:lnTo>
                <a:lnTo>
                  <a:pt x="728" y="1206"/>
                </a:lnTo>
                <a:lnTo>
                  <a:pt x="728" y="1206"/>
                </a:lnTo>
                <a:lnTo>
                  <a:pt x="742" y="1219"/>
                </a:lnTo>
                <a:lnTo>
                  <a:pt x="748" y="1225"/>
                </a:lnTo>
                <a:lnTo>
                  <a:pt x="754" y="1228"/>
                </a:lnTo>
                <a:lnTo>
                  <a:pt x="760" y="1232"/>
                </a:lnTo>
                <a:lnTo>
                  <a:pt x="768" y="1234"/>
                </a:lnTo>
                <a:lnTo>
                  <a:pt x="777" y="1234"/>
                </a:lnTo>
                <a:lnTo>
                  <a:pt x="786" y="1234"/>
                </a:lnTo>
                <a:lnTo>
                  <a:pt x="786" y="1234"/>
                </a:lnTo>
                <a:lnTo>
                  <a:pt x="793" y="1234"/>
                </a:lnTo>
                <a:lnTo>
                  <a:pt x="806" y="1235"/>
                </a:lnTo>
                <a:lnTo>
                  <a:pt x="843" y="1241"/>
                </a:lnTo>
                <a:lnTo>
                  <a:pt x="892" y="1250"/>
                </a:lnTo>
                <a:lnTo>
                  <a:pt x="944" y="1260"/>
                </a:lnTo>
                <a:lnTo>
                  <a:pt x="1039" y="1281"/>
                </a:lnTo>
                <a:lnTo>
                  <a:pt x="1081" y="1290"/>
                </a:lnTo>
                <a:lnTo>
                  <a:pt x="1081" y="1290"/>
                </a:lnTo>
                <a:lnTo>
                  <a:pt x="1099" y="1306"/>
                </a:lnTo>
                <a:lnTo>
                  <a:pt x="1113" y="1317"/>
                </a:lnTo>
                <a:lnTo>
                  <a:pt x="1124" y="1326"/>
                </a:lnTo>
                <a:lnTo>
                  <a:pt x="1124" y="1326"/>
                </a:lnTo>
                <a:lnTo>
                  <a:pt x="1137" y="1334"/>
                </a:lnTo>
                <a:lnTo>
                  <a:pt x="1156" y="1348"/>
                </a:lnTo>
                <a:lnTo>
                  <a:pt x="1174" y="1363"/>
                </a:lnTo>
                <a:lnTo>
                  <a:pt x="1182" y="1371"/>
                </a:lnTo>
                <a:lnTo>
                  <a:pt x="1182" y="1371"/>
                </a:lnTo>
                <a:lnTo>
                  <a:pt x="1187" y="1378"/>
                </a:lnTo>
                <a:lnTo>
                  <a:pt x="1196" y="1390"/>
                </a:lnTo>
                <a:lnTo>
                  <a:pt x="1207" y="1403"/>
                </a:lnTo>
                <a:lnTo>
                  <a:pt x="1212" y="1407"/>
                </a:lnTo>
                <a:lnTo>
                  <a:pt x="1215" y="1408"/>
                </a:lnTo>
                <a:lnTo>
                  <a:pt x="1215" y="1408"/>
                </a:lnTo>
                <a:lnTo>
                  <a:pt x="1219" y="1408"/>
                </a:lnTo>
                <a:lnTo>
                  <a:pt x="1221" y="1405"/>
                </a:lnTo>
                <a:lnTo>
                  <a:pt x="1224" y="1403"/>
                </a:lnTo>
                <a:lnTo>
                  <a:pt x="1225" y="1398"/>
                </a:lnTo>
                <a:lnTo>
                  <a:pt x="1226" y="1392"/>
                </a:lnTo>
                <a:lnTo>
                  <a:pt x="1226" y="1383"/>
                </a:lnTo>
                <a:lnTo>
                  <a:pt x="1225" y="1359"/>
                </a:lnTo>
                <a:lnTo>
                  <a:pt x="1225" y="1359"/>
                </a:lnTo>
                <a:lnTo>
                  <a:pt x="1221" y="1328"/>
                </a:lnTo>
                <a:lnTo>
                  <a:pt x="1218" y="1297"/>
                </a:lnTo>
                <a:lnTo>
                  <a:pt x="1213" y="1272"/>
                </a:lnTo>
                <a:lnTo>
                  <a:pt x="1211" y="1264"/>
                </a:lnTo>
                <a:lnTo>
                  <a:pt x="1208" y="1258"/>
                </a:lnTo>
                <a:lnTo>
                  <a:pt x="1208" y="1258"/>
                </a:lnTo>
                <a:lnTo>
                  <a:pt x="1204" y="1252"/>
                </a:lnTo>
                <a:lnTo>
                  <a:pt x="1199" y="1247"/>
                </a:lnTo>
                <a:lnTo>
                  <a:pt x="1193" y="1243"/>
                </a:lnTo>
                <a:lnTo>
                  <a:pt x="1150" y="1239"/>
                </a:lnTo>
                <a:lnTo>
                  <a:pt x="1074" y="1225"/>
                </a:lnTo>
                <a:lnTo>
                  <a:pt x="1074" y="1225"/>
                </a:lnTo>
                <a:lnTo>
                  <a:pt x="1105" y="1207"/>
                </a:lnTo>
                <a:lnTo>
                  <a:pt x="1129" y="1194"/>
                </a:lnTo>
                <a:lnTo>
                  <a:pt x="1138" y="1190"/>
                </a:lnTo>
                <a:lnTo>
                  <a:pt x="1143" y="1189"/>
                </a:lnTo>
                <a:lnTo>
                  <a:pt x="1143" y="1189"/>
                </a:lnTo>
                <a:lnTo>
                  <a:pt x="1149" y="1191"/>
                </a:lnTo>
                <a:lnTo>
                  <a:pt x="1158" y="1196"/>
                </a:lnTo>
                <a:lnTo>
                  <a:pt x="1187" y="1214"/>
                </a:lnTo>
                <a:lnTo>
                  <a:pt x="1225" y="1239"/>
                </a:lnTo>
                <a:lnTo>
                  <a:pt x="1225" y="1239"/>
                </a:lnTo>
                <a:lnTo>
                  <a:pt x="1230" y="1245"/>
                </a:lnTo>
                <a:lnTo>
                  <a:pt x="1239" y="1256"/>
                </a:lnTo>
                <a:lnTo>
                  <a:pt x="1246" y="1263"/>
                </a:lnTo>
                <a:lnTo>
                  <a:pt x="1252" y="1268"/>
                </a:lnTo>
                <a:lnTo>
                  <a:pt x="1258" y="1271"/>
                </a:lnTo>
                <a:lnTo>
                  <a:pt x="1264" y="1273"/>
                </a:lnTo>
                <a:lnTo>
                  <a:pt x="1264" y="1273"/>
                </a:lnTo>
                <a:lnTo>
                  <a:pt x="1267" y="1272"/>
                </a:lnTo>
                <a:lnTo>
                  <a:pt x="1269" y="1271"/>
                </a:lnTo>
                <a:lnTo>
                  <a:pt x="1273" y="1266"/>
                </a:lnTo>
                <a:lnTo>
                  <a:pt x="1275" y="1259"/>
                </a:lnTo>
                <a:lnTo>
                  <a:pt x="1277" y="1250"/>
                </a:lnTo>
                <a:lnTo>
                  <a:pt x="1278" y="1240"/>
                </a:lnTo>
                <a:lnTo>
                  <a:pt x="1280" y="1228"/>
                </a:lnTo>
                <a:lnTo>
                  <a:pt x="1280" y="1208"/>
                </a:lnTo>
                <a:lnTo>
                  <a:pt x="1280" y="1208"/>
                </a:lnTo>
                <a:lnTo>
                  <a:pt x="1278" y="1197"/>
                </a:lnTo>
                <a:lnTo>
                  <a:pt x="1276" y="1188"/>
                </a:lnTo>
                <a:lnTo>
                  <a:pt x="1270" y="1170"/>
                </a:lnTo>
                <a:lnTo>
                  <a:pt x="1263" y="1152"/>
                </a:lnTo>
                <a:lnTo>
                  <a:pt x="1255" y="1137"/>
                </a:lnTo>
                <a:lnTo>
                  <a:pt x="1255" y="1137"/>
                </a:lnTo>
                <a:lnTo>
                  <a:pt x="1250" y="1128"/>
                </a:lnTo>
                <a:lnTo>
                  <a:pt x="1245" y="1121"/>
                </a:lnTo>
                <a:lnTo>
                  <a:pt x="1233" y="1108"/>
                </a:lnTo>
                <a:lnTo>
                  <a:pt x="1219" y="1095"/>
                </a:lnTo>
                <a:lnTo>
                  <a:pt x="1219" y="1095"/>
                </a:lnTo>
                <a:lnTo>
                  <a:pt x="1209" y="1095"/>
                </a:lnTo>
                <a:lnTo>
                  <a:pt x="1201" y="1096"/>
                </a:lnTo>
                <a:lnTo>
                  <a:pt x="1193" y="1099"/>
                </a:lnTo>
                <a:lnTo>
                  <a:pt x="1193" y="1099"/>
                </a:lnTo>
                <a:lnTo>
                  <a:pt x="1163" y="1111"/>
                </a:lnTo>
                <a:lnTo>
                  <a:pt x="1105" y="1115"/>
                </a:lnTo>
                <a:lnTo>
                  <a:pt x="982" y="1127"/>
                </a:lnTo>
                <a:lnTo>
                  <a:pt x="901" y="1011"/>
                </a:lnTo>
                <a:lnTo>
                  <a:pt x="909" y="994"/>
                </a:lnTo>
                <a:lnTo>
                  <a:pt x="797" y="835"/>
                </a:lnTo>
                <a:lnTo>
                  <a:pt x="800" y="818"/>
                </a:lnTo>
                <a:lnTo>
                  <a:pt x="800" y="818"/>
                </a:lnTo>
                <a:lnTo>
                  <a:pt x="769" y="753"/>
                </a:lnTo>
                <a:lnTo>
                  <a:pt x="748" y="706"/>
                </a:lnTo>
                <a:lnTo>
                  <a:pt x="742" y="689"/>
                </a:lnTo>
                <a:lnTo>
                  <a:pt x="739" y="681"/>
                </a:lnTo>
                <a:lnTo>
                  <a:pt x="739" y="681"/>
                </a:lnTo>
                <a:lnTo>
                  <a:pt x="742" y="673"/>
                </a:lnTo>
                <a:lnTo>
                  <a:pt x="749" y="657"/>
                </a:lnTo>
                <a:lnTo>
                  <a:pt x="773" y="611"/>
                </a:lnTo>
                <a:lnTo>
                  <a:pt x="806" y="547"/>
                </a:lnTo>
                <a:lnTo>
                  <a:pt x="882" y="509"/>
                </a:lnTo>
                <a:lnTo>
                  <a:pt x="891" y="483"/>
                </a:lnTo>
                <a:lnTo>
                  <a:pt x="891" y="483"/>
                </a:lnTo>
                <a:lnTo>
                  <a:pt x="912" y="471"/>
                </a:lnTo>
                <a:lnTo>
                  <a:pt x="962" y="443"/>
                </a:lnTo>
                <a:lnTo>
                  <a:pt x="989" y="428"/>
                </a:lnTo>
                <a:lnTo>
                  <a:pt x="1013" y="412"/>
                </a:lnTo>
                <a:lnTo>
                  <a:pt x="1031" y="399"/>
                </a:lnTo>
                <a:lnTo>
                  <a:pt x="1037" y="394"/>
                </a:lnTo>
                <a:lnTo>
                  <a:pt x="1039" y="391"/>
                </a:lnTo>
                <a:lnTo>
                  <a:pt x="1039" y="391"/>
                </a:lnTo>
                <a:lnTo>
                  <a:pt x="1041" y="387"/>
                </a:lnTo>
                <a:lnTo>
                  <a:pt x="1041" y="383"/>
                </a:lnTo>
                <a:lnTo>
                  <a:pt x="1039" y="373"/>
                </a:lnTo>
                <a:lnTo>
                  <a:pt x="1035" y="360"/>
                </a:lnTo>
                <a:lnTo>
                  <a:pt x="1029" y="348"/>
                </a:lnTo>
                <a:lnTo>
                  <a:pt x="1023" y="335"/>
                </a:lnTo>
                <a:lnTo>
                  <a:pt x="1016" y="324"/>
                </a:lnTo>
                <a:lnTo>
                  <a:pt x="1010" y="315"/>
                </a:lnTo>
                <a:lnTo>
                  <a:pt x="1005" y="309"/>
                </a:lnTo>
                <a:lnTo>
                  <a:pt x="1005" y="309"/>
                </a:lnTo>
                <a:lnTo>
                  <a:pt x="974" y="284"/>
                </a:lnTo>
                <a:lnTo>
                  <a:pt x="919" y="239"/>
                </a:lnTo>
                <a:lnTo>
                  <a:pt x="843" y="178"/>
                </a:lnTo>
                <a:lnTo>
                  <a:pt x="843" y="178"/>
                </a:lnTo>
                <a:lnTo>
                  <a:pt x="846" y="159"/>
                </a:lnTo>
                <a:lnTo>
                  <a:pt x="846" y="145"/>
                </a:lnTo>
                <a:lnTo>
                  <a:pt x="846" y="134"/>
                </a:lnTo>
                <a:lnTo>
                  <a:pt x="846" y="134"/>
                </a:lnTo>
                <a:lnTo>
                  <a:pt x="843" y="130"/>
                </a:lnTo>
                <a:lnTo>
                  <a:pt x="841" y="128"/>
                </a:lnTo>
                <a:lnTo>
                  <a:pt x="836" y="124"/>
                </a:lnTo>
                <a:lnTo>
                  <a:pt x="830" y="120"/>
                </a:lnTo>
                <a:lnTo>
                  <a:pt x="830" y="120"/>
                </a:lnTo>
                <a:lnTo>
                  <a:pt x="824" y="111"/>
                </a:lnTo>
                <a:lnTo>
                  <a:pt x="818" y="105"/>
                </a:lnTo>
                <a:lnTo>
                  <a:pt x="816" y="103"/>
                </a:lnTo>
                <a:lnTo>
                  <a:pt x="813" y="103"/>
                </a:lnTo>
                <a:lnTo>
                  <a:pt x="811" y="104"/>
                </a:lnTo>
                <a:lnTo>
                  <a:pt x="809" y="108"/>
                </a:lnTo>
                <a:lnTo>
                  <a:pt x="809" y="108"/>
                </a:lnTo>
                <a:lnTo>
                  <a:pt x="804" y="115"/>
                </a:lnTo>
                <a:lnTo>
                  <a:pt x="804" y="115"/>
                </a:lnTo>
                <a:lnTo>
                  <a:pt x="799" y="123"/>
                </a:lnTo>
                <a:lnTo>
                  <a:pt x="799" y="123"/>
                </a:lnTo>
                <a:lnTo>
                  <a:pt x="786" y="142"/>
                </a:lnTo>
                <a:lnTo>
                  <a:pt x="780" y="152"/>
                </a:lnTo>
                <a:lnTo>
                  <a:pt x="780" y="152"/>
                </a:lnTo>
                <a:lnTo>
                  <a:pt x="777" y="151"/>
                </a:lnTo>
                <a:lnTo>
                  <a:pt x="771" y="151"/>
                </a:lnTo>
                <a:lnTo>
                  <a:pt x="766" y="152"/>
                </a:lnTo>
                <a:lnTo>
                  <a:pt x="762" y="153"/>
                </a:lnTo>
                <a:lnTo>
                  <a:pt x="759" y="155"/>
                </a:lnTo>
                <a:lnTo>
                  <a:pt x="756" y="159"/>
                </a:lnTo>
                <a:lnTo>
                  <a:pt x="756" y="159"/>
                </a:lnTo>
                <a:lnTo>
                  <a:pt x="752" y="166"/>
                </a:lnTo>
                <a:lnTo>
                  <a:pt x="749" y="171"/>
                </a:lnTo>
                <a:lnTo>
                  <a:pt x="748" y="178"/>
                </a:lnTo>
                <a:lnTo>
                  <a:pt x="748" y="186"/>
                </a:lnTo>
                <a:lnTo>
                  <a:pt x="748" y="186"/>
                </a:lnTo>
                <a:lnTo>
                  <a:pt x="749" y="190"/>
                </a:lnTo>
                <a:lnTo>
                  <a:pt x="750" y="192"/>
                </a:lnTo>
                <a:lnTo>
                  <a:pt x="756" y="198"/>
                </a:lnTo>
                <a:lnTo>
                  <a:pt x="763" y="204"/>
                </a:lnTo>
                <a:lnTo>
                  <a:pt x="772" y="210"/>
                </a:lnTo>
                <a:lnTo>
                  <a:pt x="786" y="218"/>
                </a:lnTo>
                <a:lnTo>
                  <a:pt x="793" y="222"/>
                </a:lnTo>
                <a:lnTo>
                  <a:pt x="793" y="222"/>
                </a:lnTo>
                <a:lnTo>
                  <a:pt x="804" y="228"/>
                </a:lnTo>
                <a:lnTo>
                  <a:pt x="828" y="243"/>
                </a:lnTo>
                <a:lnTo>
                  <a:pt x="856" y="262"/>
                </a:lnTo>
                <a:lnTo>
                  <a:pt x="869" y="273"/>
                </a:lnTo>
                <a:lnTo>
                  <a:pt x="879" y="283"/>
                </a:lnTo>
                <a:lnTo>
                  <a:pt x="879" y="283"/>
                </a:lnTo>
                <a:lnTo>
                  <a:pt x="897" y="303"/>
                </a:lnTo>
                <a:lnTo>
                  <a:pt x="904" y="314"/>
                </a:lnTo>
                <a:lnTo>
                  <a:pt x="911" y="324"/>
                </a:lnTo>
                <a:lnTo>
                  <a:pt x="917" y="334"/>
                </a:lnTo>
                <a:lnTo>
                  <a:pt x="920" y="342"/>
                </a:lnTo>
                <a:lnTo>
                  <a:pt x="920" y="348"/>
                </a:lnTo>
                <a:lnTo>
                  <a:pt x="920" y="350"/>
                </a:lnTo>
                <a:lnTo>
                  <a:pt x="918" y="352"/>
                </a:lnTo>
                <a:lnTo>
                  <a:pt x="918" y="352"/>
                </a:lnTo>
                <a:lnTo>
                  <a:pt x="900" y="359"/>
                </a:lnTo>
                <a:lnTo>
                  <a:pt x="869" y="368"/>
                </a:lnTo>
                <a:lnTo>
                  <a:pt x="825" y="381"/>
                </a:lnTo>
                <a:lnTo>
                  <a:pt x="825" y="381"/>
                </a:lnTo>
                <a:lnTo>
                  <a:pt x="811" y="384"/>
                </a:lnTo>
                <a:lnTo>
                  <a:pt x="785" y="385"/>
                </a:lnTo>
                <a:lnTo>
                  <a:pt x="748" y="387"/>
                </a:lnTo>
                <a:lnTo>
                  <a:pt x="718" y="375"/>
                </a:lnTo>
                <a:lnTo>
                  <a:pt x="718" y="375"/>
                </a:lnTo>
                <a:lnTo>
                  <a:pt x="719" y="373"/>
                </a:lnTo>
                <a:lnTo>
                  <a:pt x="724" y="368"/>
                </a:lnTo>
                <a:lnTo>
                  <a:pt x="730" y="362"/>
                </a:lnTo>
                <a:lnTo>
                  <a:pt x="734" y="359"/>
                </a:lnTo>
                <a:lnTo>
                  <a:pt x="739" y="358"/>
                </a:lnTo>
                <a:lnTo>
                  <a:pt x="739" y="358"/>
                </a:lnTo>
                <a:lnTo>
                  <a:pt x="741" y="356"/>
                </a:lnTo>
                <a:lnTo>
                  <a:pt x="743" y="354"/>
                </a:lnTo>
                <a:lnTo>
                  <a:pt x="748" y="347"/>
                </a:lnTo>
                <a:lnTo>
                  <a:pt x="753" y="339"/>
                </a:lnTo>
                <a:lnTo>
                  <a:pt x="756" y="329"/>
                </a:lnTo>
                <a:lnTo>
                  <a:pt x="762" y="311"/>
                </a:lnTo>
                <a:lnTo>
                  <a:pt x="765" y="303"/>
                </a:lnTo>
                <a:lnTo>
                  <a:pt x="765" y="303"/>
                </a:lnTo>
                <a:lnTo>
                  <a:pt x="769" y="290"/>
                </a:lnTo>
                <a:lnTo>
                  <a:pt x="772" y="280"/>
                </a:lnTo>
                <a:lnTo>
                  <a:pt x="773" y="273"/>
                </a:lnTo>
                <a:lnTo>
                  <a:pt x="773" y="273"/>
                </a:lnTo>
                <a:lnTo>
                  <a:pt x="773" y="268"/>
                </a:lnTo>
                <a:lnTo>
                  <a:pt x="774" y="262"/>
                </a:lnTo>
                <a:lnTo>
                  <a:pt x="775" y="257"/>
                </a:lnTo>
                <a:lnTo>
                  <a:pt x="774" y="253"/>
                </a:lnTo>
                <a:lnTo>
                  <a:pt x="773" y="248"/>
                </a:lnTo>
                <a:lnTo>
                  <a:pt x="773" y="248"/>
                </a:lnTo>
                <a:lnTo>
                  <a:pt x="768" y="241"/>
                </a:lnTo>
                <a:lnTo>
                  <a:pt x="765" y="235"/>
                </a:lnTo>
                <a:lnTo>
                  <a:pt x="760" y="229"/>
                </a:lnTo>
                <a:lnTo>
                  <a:pt x="756" y="221"/>
                </a:lnTo>
                <a:lnTo>
                  <a:pt x="756" y="221"/>
                </a:lnTo>
                <a:lnTo>
                  <a:pt x="753" y="214"/>
                </a:lnTo>
                <a:lnTo>
                  <a:pt x="752" y="209"/>
                </a:lnTo>
                <a:lnTo>
                  <a:pt x="749" y="205"/>
                </a:lnTo>
                <a:lnTo>
                  <a:pt x="743" y="199"/>
                </a:lnTo>
                <a:lnTo>
                  <a:pt x="743" y="199"/>
                </a:lnTo>
                <a:lnTo>
                  <a:pt x="728" y="191"/>
                </a:lnTo>
                <a:lnTo>
                  <a:pt x="709" y="183"/>
                </a:lnTo>
                <a:lnTo>
                  <a:pt x="683" y="170"/>
                </a:lnTo>
                <a:lnTo>
                  <a:pt x="683" y="170"/>
                </a:lnTo>
                <a:lnTo>
                  <a:pt x="677" y="168"/>
                </a:lnTo>
                <a:lnTo>
                  <a:pt x="667" y="166"/>
                </a:lnTo>
                <a:lnTo>
                  <a:pt x="655" y="165"/>
                </a:lnTo>
                <a:lnTo>
                  <a:pt x="634" y="149"/>
                </a:lnTo>
                <a:lnTo>
                  <a:pt x="633" y="165"/>
                </a:lnTo>
                <a:lnTo>
                  <a:pt x="617" y="160"/>
                </a:lnTo>
                <a:lnTo>
                  <a:pt x="629" y="186"/>
                </a:lnTo>
                <a:lnTo>
                  <a:pt x="629" y="186"/>
                </a:lnTo>
                <a:lnTo>
                  <a:pt x="629" y="192"/>
                </a:lnTo>
                <a:lnTo>
                  <a:pt x="630" y="202"/>
                </a:lnTo>
                <a:lnTo>
                  <a:pt x="630" y="202"/>
                </a:lnTo>
                <a:lnTo>
                  <a:pt x="631" y="211"/>
                </a:lnTo>
                <a:lnTo>
                  <a:pt x="633" y="215"/>
                </a:lnTo>
                <a:lnTo>
                  <a:pt x="631" y="216"/>
                </a:lnTo>
                <a:lnTo>
                  <a:pt x="630" y="217"/>
                </a:lnTo>
                <a:lnTo>
                  <a:pt x="630" y="217"/>
                </a:lnTo>
                <a:lnTo>
                  <a:pt x="623" y="217"/>
                </a:lnTo>
                <a:lnTo>
                  <a:pt x="610" y="218"/>
                </a:lnTo>
                <a:lnTo>
                  <a:pt x="604" y="220"/>
                </a:lnTo>
                <a:lnTo>
                  <a:pt x="599" y="222"/>
                </a:lnTo>
                <a:lnTo>
                  <a:pt x="596" y="224"/>
                </a:lnTo>
                <a:lnTo>
                  <a:pt x="595" y="226"/>
                </a:lnTo>
                <a:lnTo>
                  <a:pt x="595" y="228"/>
                </a:lnTo>
                <a:lnTo>
                  <a:pt x="595" y="228"/>
                </a:lnTo>
                <a:lnTo>
                  <a:pt x="596" y="236"/>
                </a:lnTo>
                <a:lnTo>
                  <a:pt x="593" y="243"/>
                </a:lnTo>
                <a:lnTo>
                  <a:pt x="591" y="254"/>
                </a:lnTo>
                <a:lnTo>
                  <a:pt x="591" y="254"/>
                </a:lnTo>
                <a:lnTo>
                  <a:pt x="590" y="258"/>
                </a:lnTo>
                <a:lnTo>
                  <a:pt x="585" y="264"/>
                </a:lnTo>
                <a:lnTo>
                  <a:pt x="582" y="270"/>
                </a:lnTo>
                <a:lnTo>
                  <a:pt x="580" y="273"/>
                </a:lnTo>
                <a:lnTo>
                  <a:pt x="580" y="277"/>
                </a:lnTo>
                <a:lnTo>
                  <a:pt x="580" y="277"/>
                </a:lnTo>
                <a:lnTo>
                  <a:pt x="579" y="284"/>
                </a:lnTo>
                <a:lnTo>
                  <a:pt x="580" y="290"/>
                </a:lnTo>
                <a:lnTo>
                  <a:pt x="580" y="293"/>
                </a:lnTo>
                <a:lnTo>
                  <a:pt x="583" y="297"/>
                </a:lnTo>
                <a:lnTo>
                  <a:pt x="585" y="301"/>
                </a:lnTo>
                <a:lnTo>
                  <a:pt x="590" y="305"/>
                </a:lnTo>
                <a:lnTo>
                  <a:pt x="590" y="305"/>
                </a:lnTo>
                <a:lnTo>
                  <a:pt x="621" y="331"/>
                </a:lnTo>
                <a:lnTo>
                  <a:pt x="616" y="346"/>
                </a:lnTo>
                <a:lnTo>
                  <a:pt x="616" y="346"/>
                </a:lnTo>
                <a:lnTo>
                  <a:pt x="580" y="334"/>
                </a:lnTo>
                <a:lnTo>
                  <a:pt x="555" y="324"/>
                </a:lnTo>
                <a:lnTo>
                  <a:pt x="542" y="318"/>
                </a:lnTo>
                <a:lnTo>
                  <a:pt x="542" y="318"/>
                </a:lnTo>
                <a:lnTo>
                  <a:pt x="523" y="304"/>
                </a:lnTo>
                <a:lnTo>
                  <a:pt x="510" y="296"/>
                </a:lnTo>
                <a:lnTo>
                  <a:pt x="498" y="290"/>
                </a:lnTo>
                <a:lnTo>
                  <a:pt x="498" y="290"/>
                </a:lnTo>
                <a:lnTo>
                  <a:pt x="473" y="278"/>
                </a:lnTo>
                <a:lnTo>
                  <a:pt x="463" y="273"/>
                </a:lnTo>
                <a:lnTo>
                  <a:pt x="457" y="271"/>
                </a:lnTo>
                <a:lnTo>
                  <a:pt x="440" y="271"/>
                </a:lnTo>
                <a:lnTo>
                  <a:pt x="319" y="182"/>
                </a:lnTo>
                <a:lnTo>
                  <a:pt x="319" y="182"/>
                </a:lnTo>
                <a:lnTo>
                  <a:pt x="287" y="163"/>
                </a:lnTo>
                <a:lnTo>
                  <a:pt x="250" y="140"/>
                </a:lnTo>
                <a:lnTo>
                  <a:pt x="250" y="140"/>
                </a:lnTo>
                <a:lnTo>
                  <a:pt x="196" y="108"/>
                </a:lnTo>
                <a:lnTo>
                  <a:pt x="149" y="78"/>
                </a:lnTo>
                <a:lnTo>
                  <a:pt x="149" y="78"/>
                </a:lnTo>
                <a:lnTo>
                  <a:pt x="140" y="66"/>
                </a:lnTo>
                <a:lnTo>
                  <a:pt x="121" y="39"/>
                </a:lnTo>
                <a:lnTo>
                  <a:pt x="111" y="25"/>
                </a:lnTo>
                <a:lnTo>
                  <a:pt x="101" y="11"/>
                </a:lnTo>
                <a:lnTo>
                  <a:pt x="93" y="3"/>
                </a:lnTo>
                <a:lnTo>
                  <a:pt x="89" y="1"/>
                </a:lnTo>
                <a:lnTo>
                  <a:pt x="87" y="0"/>
                </a:lnTo>
                <a:lnTo>
                  <a:pt x="87" y="0"/>
                </a:lnTo>
                <a:lnTo>
                  <a:pt x="78" y="0"/>
                </a:lnTo>
                <a:lnTo>
                  <a:pt x="72" y="2"/>
                </a:lnTo>
                <a:lnTo>
                  <a:pt x="68" y="3"/>
                </a:lnTo>
                <a:lnTo>
                  <a:pt x="68" y="3"/>
                </a:lnTo>
                <a:lnTo>
                  <a:pt x="50" y="6"/>
                </a:lnTo>
                <a:lnTo>
                  <a:pt x="37" y="6"/>
                </a:lnTo>
                <a:lnTo>
                  <a:pt x="28" y="6"/>
                </a:lnTo>
                <a:lnTo>
                  <a:pt x="28" y="6"/>
                </a:lnTo>
                <a:lnTo>
                  <a:pt x="26" y="7"/>
                </a:lnTo>
                <a:lnTo>
                  <a:pt x="21" y="10"/>
                </a:lnTo>
                <a:lnTo>
                  <a:pt x="14" y="16"/>
                </a:lnTo>
                <a:lnTo>
                  <a:pt x="8" y="22"/>
                </a:lnTo>
                <a:lnTo>
                  <a:pt x="3" y="29"/>
                </a:lnTo>
                <a:lnTo>
                  <a:pt x="0" y="35"/>
                </a:lnTo>
                <a:lnTo>
                  <a:pt x="0" y="39"/>
                </a:lnTo>
                <a:lnTo>
                  <a:pt x="0" y="40"/>
                </a:lnTo>
                <a:lnTo>
                  <a:pt x="2" y="42"/>
                </a:lnTo>
                <a:lnTo>
                  <a:pt x="5" y="42"/>
                </a:lnTo>
                <a:lnTo>
                  <a:pt x="5" y="42"/>
                </a:lnTo>
                <a:lnTo>
                  <a:pt x="11" y="42"/>
                </a:lnTo>
                <a:lnTo>
                  <a:pt x="17" y="42"/>
                </a:lnTo>
                <a:lnTo>
                  <a:pt x="26" y="40"/>
                </a:lnTo>
                <a:lnTo>
                  <a:pt x="32" y="38"/>
                </a:lnTo>
                <a:lnTo>
                  <a:pt x="34" y="36"/>
                </a:lnTo>
                <a:lnTo>
                  <a:pt x="34" y="36"/>
                </a:lnTo>
                <a:lnTo>
                  <a:pt x="33" y="39"/>
                </a:lnTo>
                <a:lnTo>
                  <a:pt x="32" y="42"/>
                </a:lnTo>
                <a:lnTo>
                  <a:pt x="32" y="47"/>
                </a:lnTo>
                <a:lnTo>
                  <a:pt x="33" y="50"/>
                </a:lnTo>
                <a:lnTo>
                  <a:pt x="36" y="51"/>
                </a:lnTo>
                <a:lnTo>
                  <a:pt x="36" y="51"/>
                </a:lnTo>
                <a:lnTo>
                  <a:pt x="49" y="54"/>
                </a:lnTo>
                <a:lnTo>
                  <a:pt x="57" y="58"/>
                </a:lnTo>
                <a:lnTo>
                  <a:pt x="67" y="64"/>
                </a:lnTo>
                <a:lnTo>
                  <a:pt x="67" y="64"/>
                </a:lnTo>
                <a:lnTo>
                  <a:pt x="83" y="76"/>
                </a:lnTo>
                <a:lnTo>
                  <a:pt x="90" y="82"/>
                </a:lnTo>
                <a:lnTo>
                  <a:pt x="90" y="82"/>
                </a:lnTo>
                <a:lnTo>
                  <a:pt x="93" y="86"/>
                </a:lnTo>
                <a:lnTo>
                  <a:pt x="94" y="90"/>
                </a:lnTo>
                <a:lnTo>
                  <a:pt x="94" y="94"/>
                </a:lnTo>
                <a:lnTo>
                  <a:pt x="94" y="94"/>
                </a:lnTo>
                <a:lnTo>
                  <a:pt x="95" y="102"/>
                </a:lnTo>
                <a:lnTo>
                  <a:pt x="95" y="104"/>
                </a:lnTo>
                <a:lnTo>
                  <a:pt x="95" y="107"/>
                </a:lnTo>
                <a:lnTo>
                  <a:pt x="93" y="110"/>
                </a:lnTo>
                <a:lnTo>
                  <a:pt x="90" y="111"/>
                </a:lnTo>
                <a:lnTo>
                  <a:pt x="90" y="111"/>
                </a:lnTo>
                <a:lnTo>
                  <a:pt x="82" y="115"/>
                </a:lnTo>
                <a:lnTo>
                  <a:pt x="75" y="117"/>
                </a:lnTo>
                <a:lnTo>
                  <a:pt x="74" y="119"/>
                </a:lnTo>
                <a:lnTo>
                  <a:pt x="74" y="121"/>
                </a:lnTo>
                <a:lnTo>
                  <a:pt x="76" y="122"/>
                </a:lnTo>
                <a:lnTo>
                  <a:pt x="81" y="124"/>
                </a:lnTo>
                <a:lnTo>
                  <a:pt x="81" y="124"/>
                </a:lnTo>
                <a:lnTo>
                  <a:pt x="88" y="127"/>
                </a:lnTo>
                <a:lnTo>
                  <a:pt x="96" y="127"/>
                </a:lnTo>
                <a:lnTo>
                  <a:pt x="105" y="124"/>
                </a:lnTo>
                <a:lnTo>
                  <a:pt x="113" y="122"/>
                </a:lnTo>
                <a:lnTo>
                  <a:pt x="126" y="116"/>
                </a:lnTo>
                <a:lnTo>
                  <a:pt x="132" y="114"/>
                </a:lnTo>
                <a:lnTo>
                  <a:pt x="132" y="114"/>
                </a:lnTo>
                <a:lnTo>
                  <a:pt x="181" y="159"/>
                </a:lnTo>
                <a:lnTo>
                  <a:pt x="216" y="192"/>
                </a:lnTo>
                <a:lnTo>
                  <a:pt x="229" y="205"/>
                </a:lnTo>
                <a:lnTo>
                  <a:pt x="237" y="213"/>
                </a:lnTo>
                <a:lnTo>
                  <a:pt x="237" y="213"/>
                </a:lnTo>
                <a:lnTo>
                  <a:pt x="240" y="218"/>
                </a:lnTo>
                <a:lnTo>
                  <a:pt x="248" y="226"/>
                </a:lnTo>
                <a:lnTo>
                  <a:pt x="269" y="241"/>
                </a:lnTo>
                <a:lnTo>
                  <a:pt x="290" y="258"/>
                </a:lnTo>
                <a:lnTo>
                  <a:pt x="298" y="264"/>
                </a:lnTo>
                <a:lnTo>
                  <a:pt x="303" y="270"/>
                </a:lnTo>
                <a:lnTo>
                  <a:pt x="303" y="270"/>
                </a:lnTo>
                <a:lnTo>
                  <a:pt x="309" y="274"/>
                </a:lnTo>
                <a:lnTo>
                  <a:pt x="319" y="281"/>
                </a:lnTo>
                <a:lnTo>
                  <a:pt x="342" y="297"/>
                </a:lnTo>
                <a:lnTo>
                  <a:pt x="378" y="318"/>
                </a:lnTo>
                <a:lnTo>
                  <a:pt x="378" y="318"/>
                </a:lnTo>
                <a:lnTo>
                  <a:pt x="403" y="333"/>
                </a:lnTo>
                <a:lnTo>
                  <a:pt x="425" y="345"/>
                </a:lnTo>
                <a:lnTo>
                  <a:pt x="425" y="345"/>
                </a:lnTo>
                <a:close/>
                <a:moveTo>
                  <a:pt x="761" y="1046"/>
                </a:moveTo>
                <a:lnTo>
                  <a:pt x="797" y="1043"/>
                </a:lnTo>
                <a:lnTo>
                  <a:pt x="797" y="1043"/>
                </a:lnTo>
                <a:lnTo>
                  <a:pt x="809" y="1058"/>
                </a:lnTo>
                <a:lnTo>
                  <a:pt x="818" y="1074"/>
                </a:lnTo>
                <a:lnTo>
                  <a:pt x="827" y="1089"/>
                </a:lnTo>
                <a:lnTo>
                  <a:pt x="827" y="1089"/>
                </a:lnTo>
                <a:lnTo>
                  <a:pt x="831" y="1099"/>
                </a:lnTo>
                <a:lnTo>
                  <a:pt x="838" y="1111"/>
                </a:lnTo>
                <a:lnTo>
                  <a:pt x="856" y="1137"/>
                </a:lnTo>
                <a:lnTo>
                  <a:pt x="872" y="1158"/>
                </a:lnTo>
                <a:lnTo>
                  <a:pt x="878" y="1168"/>
                </a:lnTo>
                <a:lnTo>
                  <a:pt x="878" y="1168"/>
                </a:lnTo>
                <a:lnTo>
                  <a:pt x="840" y="1158"/>
                </a:lnTo>
                <a:lnTo>
                  <a:pt x="816" y="1152"/>
                </a:lnTo>
                <a:lnTo>
                  <a:pt x="804" y="1147"/>
                </a:lnTo>
                <a:lnTo>
                  <a:pt x="804" y="1147"/>
                </a:lnTo>
                <a:lnTo>
                  <a:pt x="793" y="1122"/>
                </a:lnTo>
                <a:lnTo>
                  <a:pt x="780" y="1093"/>
                </a:lnTo>
                <a:lnTo>
                  <a:pt x="780" y="1093"/>
                </a:lnTo>
                <a:lnTo>
                  <a:pt x="761" y="1046"/>
                </a:lnTo>
                <a:lnTo>
                  <a:pt x="761" y="10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4790DFB2-79E3-44B9-9DE5-F732699FF13C}"/>
              </a:ext>
            </a:extLst>
          </p:cNvPr>
          <p:cNvSpPr>
            <a:spLocks/>
          </p:cNvSpPr>
          <p:nvPr/>
        </p:nvSpPr>
        <p:spPr bwMode="auto">
          <a:xfrm>
            <a:off x="8140272" y="836761"/>
            <a:ext cx="1021185" cy="1580551"/>
          </a:xfrm>
          <a:custGeom>
            <a:avLst/>
            <a:gdLst>
              <a:gd name="T0" fmla="*/ 355 w 827"/>
              <a:gd name="T1" fmla="*/ 107 h 1280"/>
              <a:gd name="T2" fmla="*/ 314 w 827"/>
              <a:gd name="T3" fmla="*/ 115 h 1280"/>
              <a:gd name="T4" fmla="*/ 285 w 827"/>
              <a:gd name="T5" fmla="*/ 156 h 1280"/>
              <a:gd name="T6" fmla="*/ 279 w 827"/>
              <a:gd name="T7" fmla="*/ 237 h 1280"/>
              <a:gd name="T8" fmla="*/ 282 w 827"/>
              <a:gd name="T9" fmla="*/ 285 h 1280"/>
              <a:gd name="T10" fmla="*/ 233 w 827"/>
              <a:gd name="T11" fmla="*/ 352 h 1280"/>
              <a:gd name="T12" fmla="*/ 129 w 827"/>
              <a:gd name="T13" fmla="*/ 614 h 1280"/>
              <a:gd name="T14" fmla="*/ 35 w 827"/>
              <a:gd name="T15" fmla="*/ 828 h 1280"/>
              <a:gd name="T16" fmla="*/ 54 w 827"/>
              <a:gd name="T17" fmla="*/ 878 h 1280"/>
              <a:gd name="T18" fmla="*/ 76 w 827"/>
              <a:gd name="T19" fmla="*/ 952 h 1280"/>
              <a:gd name="T20" fmla="*/ 134 w 827"/>
              <a:gd name="T21" fmla="*/ 994 h 1280"/>
              <a:gd name="T22" fmla="*/ 53 w 827"/>
              <a:gd name="T23" fmla="*/ 1045 h 1280"/>
              <a:gd name="T24" fmla="*/ 0 w 827"/>
              <a:gd name="T25" fmla="*/ 1102 h 1280"/>
              <a:gd name="T26" fmla="*/ 42 w 827"/>
              <a:gd name="T27" fmla="*/ 1167 h 1280"/>
              <a:gd name="T28" fmla="*/ 119 w 827"/>
              <a:gd name="T29" fmla="*/ 1260 h 1280"/>
              <a:gd name="T30" fmla="*/ 215 w 827"/>
              <a:gd name="T31" fmla="*/ 1277 h 1280"/>
              <a:gd name="T32" fmla="*/ 252 w 827"/>
              <a:gd name="T33" fmla="*/ 1229 h 1280"/>
              <a:gd name="T34" fmla="*/ 207 w 827"/>
              <a:gd name="T35" fmla="*/ 1173 h 1280"/>
              <a:gd name="T36" fmla="*/ 184 w 827"/>
              <a:gd name="T37" fmla="*/ 1086 h 1280"/>
              <a:gd name="T38" fmla="*/ 215 w 827"/>
              <a:gd name="T39" fmla="*/ 1085 h 1280"/>
              <a:gd name="T40" fmla="*/ 234 w 827"/>
              <a:gd name="T41" fmla="*/ 1133 h 1280"/>
              <a:gd name="T42" fmla="*/ 326 w 827"/>
              <a:gd name="T43" fmla="*/ 1136 h 1280"/>
              <a:gd name="T44" fmla="*/ 410 w 827"/>
              <a:gd name="T45" fmla="*/ 1148 h 1280"/>
              <a:gd name="T46" fmla="*/ 427 w 827"/>
              <a:gd name="T47" fmla="*/ 1105 h 1280"/>
              <a:gd name="T48" fmla="*/ 374 w 827"/>
              <a:gd name="T49" fmla="*/ 1072 h 1280"/>
              <a:gd name="T50" fmla="*/ 374 w 827"/>
              <a:gd name="T51" fmla="*/ 1015 h 1280"/>
              <a:gd name="T52" fmla="*/ 452 w 827"/>
              <a:gd name="T53" fmla="*/ 1010 h 1280"/>
              <a:gd name="T54" fmla="*/ 601 w 827"/>
              <a:gd name="T55" fmla="*/ 1021 h 1280"/>
              <a:gd name="T56" fmla="*/ 665 w 827"/>
              <a:gd name="T57" fmla="*/ 947 h 1280"/>
              <a:gd name="T58" fmla="*/ 637 w 827"/>
              <a:gd name="T59" fmla="*/ 872 h 1280"/>
              <a:gd name="T60" fmla="*/ 530 w 827"/>
              <a:gd name="T61" fmla="*/ 837 h 1280"/>
              <a:gd name="T62" fmla="*/ 427 w 827"/>
              <a:gd name="T63" fmla="*/ 707 h 1280"/>
              <a:gd name="T64" fmla="*/ 566 w 827"/>
              <a:gd name="T65" fmla="*/ 474 h 1280"/>
              <a:gd name="T66" fmla="*/ 636 w 827"/>
              <a:gd name="T67" fmla="*/ 449 h 1280"/>
              <a:gd name="T68" fmla="*/ 767 w 827"/>
              <a:gd name="T69" fmla="*/ 420 h 1280"/>
              <a:gd name="T70" fmla="*/ 806 w 827"/>
              <a:gd name="T71" fmla="*/ 335 h 1280"/>
              <a:gd name="T72" fmla="*/ 826 w 827"/>
              <a:gd name="T73" fmla="*/ 172 h 1280"/>
              <a:gd name="T74" fmla="*/ 822 w 827"/>
              <a:gd name="T75" fmla="*/ 74 h 1280"/>
              <a:gd name="T76" fmla="*/ 775 w 827"/>
              <a:gd name="T77" fmla="*/ 85 h 1280"/>
              <a:gd name="T78" fmla="*/ 764 w 827"/>
              <a:gd name="T79" fmla="*/ 34 h 1280"/>
              <a:gd name="T80" fmla="*/ 756 w 827"/>
              <a:gd name="T81" fmla="*/ 13 h 1280"/>
              <a:gd name="T82" fmla="*/ 733 w 827"/>
              <a:gd name="T83" fmla="*/ 21 h 1280"/>
              <a:gd name="T84" fmla="*/ 695 w 827"/>
              <a:gd name="T85" fmla="*/ 65 h 1280"/>
              <a:gd name="T86" fmla="*/ 710 w 827"/>
              <a:gd name="T87" fmla="*/ 125 h 1280"/>
              <a:gd name="T88" fmla="*/ 742 w 827"/>
              <a:gd name="T89" fmla="*/ 185 h 1280"/>
              <a:gd name="T90" fmla="*/ 717 w 827"/>
              <a:gd name="T91" fmla="*/ 301 h 1280"/>
              <a:gd name="T92" fmla="*/ 610 w 827"/>
              <a:gd name="T93" fmla="*/ 356 h 1280"/>
              <a:gd name="T94" fmla="*/ 503 w 827"/>
              <a:gd name="T95" fmla="*/ 280 h 1280"/>
              <a:gd name="T96" fmla="*/ 509 w 827"/>
              <a:gd name="T97" fmla="*/ 241 h 1280"/>
              <a:gd name="T98" fmla="*/ 567 w 827"/>
              <a:gd name="T99" fmla="*/ 110 h 1280"/>
              <a:gd name="T100" fmla="*/ 616 w 827"/>
              <a:gd name="T101" fmla="*/ 67 h 1280"/>
              <a:gd name="T102" fmla="*/ 630 w 827"/>
              <a:gd name="T103" fmla="*/ 93 h 1280"/>
              <a:gd name="T104" fmla="*/ 634 w 827"/>
              <a:gd name="T105" fmla="*/ 52 h 1280"/>
              <a:gd name="T106" fmla="*/ 661 w 827"/>
              <a:gd name="T107" fmla="*/ 52 h 1280"/>
              <a:gd name="T108" fmla="*/ 599 w 827"/>
              <a:gd name="T109" fmla="*/ 2 h 1280"/>
              <a:gd name="T110" fmla="*/ 547 w 827"/>
              <a:gd name="T111" fmla="*/ 15 h 1280"/>
              <a:gd name="T112" fmla="*/ 525 w 827"/>
              <a:gd name="T113" fmla="*/ 63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27" h="1280">
                <a:moveTo>
                  <a:pt x="422" y="104"/>
                </a:moveTo>
                <a:lnTo>
                  <a:pt x="386" y="93"/>
                </a:lnTo>
                <a:lnTo>
                  <a:pt x="386" y="93"/>
                </a:lnTo>
                <a:lnTo>
                  <a:pt x="377" y="96"/>
                </a:lnTo>
                <a:lnTo>
                  <a:pt x="368" y="98"/>
                </a:lnTo>
                <a:lnTo>
                  <a:pt x="364" y="102"/>
                </a:lnTo>
                <a:lnTo>
                  <a:pt x="364" y="102"/>
                </a:lnTo>
                <a:lnTo>
                  <a:pt x="355" y="107"/>
                </a:lnTo>
                <a:lnTo>
                  <a:pt x="352" y="110"/>
                </a:lnTo>
                <a:lnTo>
                  <a:pt x="348" y="112"/>
                </a:lnTo>
                <a:lnTo>
                  <a:pt x="348" y="112"/>
                </a:lnTo>
                <a:lnTo>
                  <a:pt x="342" y="111"/>
                </a:lnTo>
                <a:lnTo>
                  <a:pt x="333" y="110"/>
                </a:lnTo>
                <a:lnTo>
                  <a:pt x="322" y="111"/>
                </a:lnTo>
                <a:lnTo>
                  <a:pt x="317" y="112"/>
                </a:lnTo>
                <a:lnTo>
                  <a:pt x="314" y="115"/>
                </a:lnTo>
                <a:lnTo>
                  <a:pt x="314" y="115"/>
                </a:lnTo>
                <a:lnTo>
                  <a:pt x="305" y="121"/>
                </a:lnTo>
                <a:lnTo>
                  <a:pt x="299" y="124"/>
                </a:lnTo>
                <a:lnTo>
                  <a:pt x="295" y="129"/>
                </a:lnTo>
                <a:lnTo>
                  <a:pt x="292" y="132"/>
                </a:lnTo>
                <a:lnTo>
                  <a:pt x="291" y="136"/>
                </a:lnTo>
                <a:lnTo>
                  <a:pt x="291" y="136"/>
                </a:lnTo>
                <a:lnTo>
                  <a:pt x="285" y="156"/>
                </a:lnTo>
                <a:lnTo>
                  <a:pt x="280" y="175"/>
                </a:lnTo>
                <a:lnTo>
                  <a:pt x="280" y="175"/>
                </a:lnTo>
                <a:lnTo>
                  <a:pt x="279" y="182"/>
                </a:lnTo>
                <a:lnTo>
                  <a:pt x="279" y="191"/>
                </a:lnTo>
                <a:lnTo>
                  <a:pt x="279" y="206"/>
                </a:lnTo>
                <a:lnTo>
                  <a:pt x="279" y="206"/>
                </a:lnTo>
                <a:lnTo>
                  <a:pt x="279" y="223"/>
                </a:lnTo>
                <a:lnTo>
                  <a:pt x="279" y="237"/>
                </a:lnTo>
                <a:lnTo>
                  <a:pt x="279" y="237"/>
                </a:lnTo>
                <a:lnTo>
                  <a:pt x="279" y="243"/>
                </a:lnTo>
                <a:lnTo>
                  <a:pt x="282" y="251"/>
                </a:lnTo>
                <a:lnTo>
                  <a:pt x="283" y="261"/>
                </a:lnTo>
                <a:lnTo>
                  <a:pt x="284" y="269"/>
                </a:lnTo>
                <a:lnTo>
                  <a:pt x="284" y="269"/>
                </a:lnTo>
                <a:lnTo>
                  <a:pt x="283" y="278"/>
                </a:lnTo>
                <a:lnTo>
                  <a:pt x="282" y="285"/>
                </a:lnTo>
                <a:lnTo>
                  <a:pt x="277" y="293"/>
                </a:lnTo>
                <a:lnTo>
                  <a:pt x="270" y="304"/>
                </a:lnTo>
                <a:lnTo>
                  <a:pt x="270" y="304"/>
                </a:lnTo>
                <a:lnTo>
                  <a:pt x="266" y="311"/>
                </a:lnTo>
                <a:lnTo>
                  <a:pt x="261" y="317"/>
                </a:lnTo>
                <a:lnTo>
                  <a:pt x="251" y="329"/>
                </a:lnTo>
                <a:lnTo>
                  <a:pt x="240" y="343"/>
                </a:lnTo>
                <a:lnTo>
                  <a:pt x="233" y="352"/>
                </a:lnTo>
                <a:lnTo>
                  <a:pt x="227" y="364"/>
                </a:lnTo>
                <a:lnTo>
                  <a:pt x="227" y="364"/>
                </a:lnTo>
                <a:lnTo>
                  <a:pt x="218" y="385"/>
                </a:lnTo>
                <a:lnTo>
                  <a:pt x="205" y="416"/>
                </a:lnTo>
                <a:lnTo>
                  <a:pt x="172" y="496"/>
                </a:lnTo>
                <a:lnTo>
                  <a:pt x="142" y="574"/>
                </a:lnTo>
                <a:lnTo>
                  <a:pt x="129" y="614"/>
                </a:lnTo>
                <a:lnTo>
                  <a:pt x="129" y="614"/>
                </a:lnTo>
                <a:lnTo>
                  <a:pt x="122" y="634"/>
                </a:lnTo>
                <a:lnTo>
                  <a:pt x="108" y="671"/>
                </a:lnTo>
                <a:lnTo>
                  <a:pt x="92" y="707"/>
                </a:lnTo>
                <a:lnTo>
                  <a:pt x="83" y="731"/>
                </a:lnTo>
                <a:lnTo>
                  <a:pt x="83" y="731"/>
                </a:lnTo>
                <a:lnTo>
                  <a:pt x="71" y="752"/>
                </a:lnTo>
                <a:lnTo>
                  <a:pt x="56" y="785"/>
                </a:lnTo>
                <a:lnTo>
                  <a:pt x="35" y="828"/>
                </a:lnTo>
                <a:lnTo>
                  <a:pt x="35" y="828"/>
                </a:lnTo>
                <a:lnTo>
                  <a:pt x="41" y="833"/>
                </a:lnTo>
                <a:lnTo>
                  <a:pt x="46" y="838"/>
                </a:lnTo>
                <a:lnTo>
                  <a:pt x="48" y="840"/>
                </a:lnTo>
                <a:lnTo>
                  <a:pt x="48" y="840"/>
                </a:lnTo>
                <a:lnTo>
                  <a:pt x="50" y="854"/>
                </a:lnTo>
                <a:lnTo>
                  <a:pt x="52" y="866"/>
                </a:lnTo>
                <a:lnTo>
                  <a:pt x="54" y="878"/>
                </a:lnTo>
                <a:lnTo>
                  <a:pt x="54" y="878"/>
                </a:lnTo>
                <a:lnTo>
                  <a:pt x="57" y="885"/>
                </a:lnTo>
                <a:lnTo>
                  <a:pt x="58" y="894"/>
                </a:lnTo>
                <a:lnTo>
                  <a:pt x="60" y="913"/>
                </a:lnTo>
                <a:lnTo>
                  <a:pt x="61" y="923"/>
                </a:lnTo>
                <a:lnTo>
                  <a:pt x="65" y="933"/>
                </a:lnTo>
                <a:lnTo>
                  <a:pt x="70" y="944"/>
                </a:lnTo>
                <a:lnTo>
                  <a:pt x="76" y="952"/>
                </a:lnTo>
                <a:lnTo>
                  <a:pt x="76" y="952"/>
                </a:lnTo>
                <a:lnTo>
                  <a:pt x="83" y="960"/>
                </a:lnTo>
                <a:lnTo>
                  <a:pt x="92" y="969"/>
                </a:lnTo>
                <a:lnTo>
                  <a:pt x="102" y="976"/>
                </a:lnTo>
                <a:lnTo>
                  <a:pt x="111" y="982"/>
                </a:lnTo>
                <a:lnTo>
                  <a:pt x="128" y="990"/>
                </a:lnTo>
                <a:lnTo>
                  <a:pt x="134" y="994"/>
                </a:lnTo>
                <a:lnTo>
                  <a:pt x="134" y="994"/>
                </a:lnTo>
                <a:lnTo>
                  <a:pt x="110" y="1016"/>
                </a:lnTo>
                <a:lnTo>
                  <a:pt x="92" y="1033"/>
                </a:lnTo>
                <a:lnTo>
                  <a:pt x="85" y="1039"/>
                </a:lnTo>
                <a:lnTo>
                  <a:pt x="81" y="1041"/>
                </a:lnTo>
                <a:lnTo>
                  <a:pt x="81" y="1041"/>
                </a:lnTo>
                <a:lnTo>
                  <a:pt x="72" y="1042"/>
                </a:lnTo>
                <a:lnTo>
                  <a:pt x="63" y="1044"/>
                </a:lnTo>
                <a:lnTo>
                  <a:pt x="53" y="1045"/>
                </a:lnTo>
                <a:lnTo>
                  <a:pt x="47" y="1047"/>
                </a:lnTo>
                <a:lnTo>
                  <a:pt x="42" y="1051"/>
                </a:lnTo>
                <a:lnTo>
                  <a:pt x="42" y="1051"/>
                </a:lnTo>
                <a:lnTo>
                  <a:pt x="31" y="1061"/>
                </a:lnTo>
                <a:lnTo>
                  <a:pt x="16" y="1077"/>
                </a:lnTo>
                <a:lnTo>
                  <a:pt x="4" y="1091"/>
                </a:lnTo>
                <a:lnTo>
                  <a:pt x="1" y="1097"/>
                </a:lnTo>
                <a:lnTo>
                  <a:pt x="0" y="1102"/>
                </a:lnTo>
                <a:lnTo>
                  <a:pt x="0" y="1102"/>
                </a:lnTo>
                <a:lnTo>
                  <a:pt x="0" y="1105"/>
                </a:lnTo>
                <a:lnTo>
                  <a:pt x="2" y="1109"/>
                </a:lnTo>
                <a:lnTo>
                  <a:pt x="8" y="1118"/>
                </a:lnTo>
                <a:lnTo>
                  <a:pt x="16" y="1129"/>
                </a:lnTo>
                <a:lnTo>
                  <a:pt x="27" y="1143"/>
                </a:lnTo>
                <a:lnTo>
                  <a:pt x="27" y="1143"/>
                </a:lnTo>
                <a:lnTo>
                  <a:pt x="42" y="1167"/>
                </a:lnTo>
                <a:lnTo>
                  <a:pt x="65" y="1203"/>
                </a:lnTo>
                <a:lnTo>
                  <a:pt x="78" y="1221"/>
                </a:lnTo>
                <a:lnTo>
                  <a:pt x="91" y="1237"/>
                </a:lnTo>
                <a:lnTo>
                  <a:pt x="98" y="1245"/>
                </a:lnTo>
                <a:lnTo>
                  <a:pt x="106" y="1251"/>
                </a:lnTo>
                <a:lnTo>
                  <a:pt x="111" y="1256"/>
                </a:lnTo>
                <a:lnTo>
                  <a:pt x="119" y="1260"/>
                </a:lnTo>
                <a:lnTo>
                  <a:pt x="119" y="1260"/>
                </a:lnTo>
                <a:lnTo>
                  <a:pt x="133" y="1266"/>
                </a:lnTo>
                <a:lnTo>
                  <a:pt x="147" y="1271"/>
                </a:lnTo>
                <a:lnTo>
                  <a:pt x="161" y="1275"/>
                </a:lnTo>
                <a:lnTo>
                  <a:pt x="176" y="1278"/>
                </a:lnTo>
                <a:lnTo>
                  <a:pt x="189" y="1280"/>
                </a:lnTo>
                <a:lnTo>
                  <a:pt x="201" y="1280"/>
                </a:lnTo>
                <a:lnTo>
                  <a:pt x="210" y="1278"/>
                </a:lnTo>
                <a:lnTo>
                  <a:pt x="215" y="1277"/>
                </a:lnTo>
                <a:lnTo>
                  <a:pt x="218" y="1274"/>
                </a:lnTo>
                <a:lnTo>
                  <a:pt x="218" y="1274"/>
                </a:lnTo>
                <a:lnTo>
                  <a:pt x="232" y="1261"/>
                </a:lnTo>
                <a:lnTo>
                  <a:pt x="243" y="1248"/>
                </a:lnTo>
                <a:lnTo>
                  <a:pt x="248" y="1241"/>
                </a:lnTo>
                <a:lnTo>
                  <a:pt x="252" y="1235"/>
                </a:lnTo>
                <a:lnTo>
                  <a:pt x="252" y="1230"/>
                </a:lnTo>
                <a:lnTo>
                  <a:pt x="252" y="1229"/>
                </a:lnTo>
                <a:lnTo>
                  <a:pt x="252" y="1228"/>
                </a:lnTo>
                <a:lnTo>
                  <a:pt x="252" y="1228"/>
                </a:lnTo>
                <a:lnTo>
                  <a:pt x="247" y="1222"/>
                </a:lnTo>
                <a:lnTo>
                  <a:pt x="242" y="1216"/>
                </a:lnTo>
                <a:lnTo>
                  <a:pt x="238" y="1208"/>
                </a:lnTo>
                <a:lnTo>
                  <a:pt x="229" y="1198"/>
                </a:lnTo>
                <a:lnTo>
                  <a:pt x="229" y="1198"/>
                </a:lnTo>
                <a:lnTo>
                  <a:pt x="207" y="1173"/>
                </a:lnTo>
                <a:lnTo>
                  <a:pt x="197" y="1162"/>
                </a:lnTo>
                <a:lnTo>
                  <a:pt x="192" y="1157"/>
                </a:lnTo>
                <a:lnTo>
                  <a:pt x="192" y="1157"/>
                </a:lnTo>
                <a:lnTo>
                  <a:pt x="186" y="1139"/>
                </a:lnTo>
                <a:lnTo>
                  <a:pt x="183" y="1122"/>
                </a:lnTo>
                <a:lnTo>
                  <a:pt x="177" y="1093"/>
                </a:lnTo>
                <a:lnTo>
                  <a:pt x="177" y="1093"/>
                </a:lnTo>
                <a:lnTo>
                  <a:pt x="184" y="1086"/>
                </a:lnTo>
                <a:lnTo>
                  <a:pt x="189" y="1080"/>
                </a:lnTo>
                <a:lnTo>
                  <a:pt x="195" y="1078"/>
                </a:lnTo>
                <a:lnTo>
                  <a:pt x="195" y="1078"/>
                </a:lnTo>
                <a:lnTo>
                  <a:pt x="208" y="1072"/>
                </a:lnTo>
                <a:lnTo>
                  <a:pt x="217" y="1067"/>
                </a:lnTo>
                <a:lnTo>
                  <a:pt x="217" y="1067"/>
                </a:lnTo>
                <a:lnTo>
                  <a:pt x="216" y="1077"/>
                </a:lnTo>
                <a:lnTo>
                  <a:pt x="215" y="1085"/>
                </a:lnTo>
                <a:lnTo>
                  <a:pt x="215" y="1096"/>
                </a:lnTo>
                <a:lnTo>
                  <a:pt x="216" y="1108"/>
                </a:lnTo>
                <a:lnTo>
                  <a:pt x="220" y="1118"/>
                </a:lnTo>
                <a:lnTo>
                  <a:pt x="222" y="1123"/>
                </a:lnTo>
                <a:lnTo>
                  <a:pt x="226" y="1127"/>
                </a:lnTo>
                <a:lnTo>
                  <a:pt x="229" y="1130"/>
                </a:lnTo>
                <a:lnTo>
                  <a:pt x="234" y="1133"/>
                </a:lnTo>
                <a:lnTo>
                  <a:pt x="234" y="1133"/>
                </a:lnTo>
                <a:lnTo>
                  <a:pt x="245" y="1135"/>
                </a:lnTo>
                <a:lnTo>
                  <a:pt x="254" y="1136"/>
                </a:lnTo>
                <a:lnTo>
                  <a:pt x="265" y="1135"/>
                </a:lnTo>
                <a:lnTo>
                  <a:pt x="276" y="1134"/>
                </a:lnTo>
                <a:lnTo>
                  <a:pt x="287" y="1134"/>
                </a:lnTo>
                <a:lnTo>
                  <a:pt x="299" y="1133"/>
                </a:lnTo>
                <a:lnTo>
                  <a:pt x="312" y="1134"/>
                </a:lnTo>
                <a:lnTo>
                  <a:pt x="326" y="1136"/>
                </a:lnTo>
                <a:lnTo>
                  <a:pt x="326" y="1136"/>
                </a:lnTo>
                <a:lnTo>
                  <a:pt x="352" y="1143"/>
                </a:lnTo>
                <a:lnTo>
                  <a:pt x="374" y="1151"/>
                </a:lnTo>
                <a:lnTo>
                  <a:pt x="385" y="1153"/>
                </a:lnTo>
                <a:lnTo>
                  <a:pt x="395" y="1153"/>
                </a:lnTo>
                <a:lnTo>
                  <a:pt x="403" y="1152"/>
                </a:lnTo>
                <a:lnTo>
                  <a:pt x="410" y="1148"/>
                </a:lnTo>
                <a:lnTo>
                  <a:pt x="410" y="1148"/>
                </a:lnTo>
                <a:lnTo>
                  <a:pt x="416" y="1143"/>
                </a:lnTo>
                <a:lnTo>
                  <a:pt x="422" y="1138"/>
                </a:lnTo>
                <a:lnTo>
                  <a:pt x="427" y="1132"/>
                </a:lnTo>
                <a:lnTo>
                  <a:pt x="430" y="1126"/>
                </a:lnTo>
                <a:lnTo>
                  <a:pt x="433" y="1120"/>
                </a:lnTo>
                <a:lnTo>
                  <a:pt x="433" y="1114"/>
                </a:lnTo>
                <a:lnTo>
                  <a:pt x="431" y="1109"/>
                </a:lnTo>
                <a:lnTo>
                  <a:pt x="427" y="1105"/>
                </a:lnTo>
                <a:lnTo>
                  <a:pt x="427" y="1105"/>
                </a:lnTo>
                <a:lnTo>
                  <a:pt x="417" y="1101"/>
                </a:lnTo>
                <a:lnTo>
                  <a:pt x="408" y="1096"/>
                </a:lnTo>
                <a:lnTo>
                  <a:pt x="398" y="1092"/>
                </a:lnTo>
                <a:lnTo>
                  <a:pt x="393" y="1089"/>
                </a:lnTo>
                <a:lnTo>
                  <a:pt x="389" y="1085"/>
                </a:lnTo>
                <a:lnTo>
                  <a:pt x="389" y="1085"/>
                </a:lnTo>
                <a:lnTo>
                  <a:pt x="374" y="1072"/>
                </a:lnTo>
                <a:lnTo>
                  <a:pt x="370" y="1067"/>
                </a:lnTo>
                <a:lnTo>
                  <a:pt x="367" y="1063"/>
                </a:lnTo>
                <a:lnTo>
                  <a:pt x="367" y="1063"/>
                </a:lnTo>
                <a:lnTo>
                  <a:pt x="353" y="1033"/>
                </a:lnTo>
                <a:lnTo>
                  <a:pt x="353" y="1033"/>
                </a:lnTo>
                <a:lnTo>
                  <a:pt x="359" y="1027"/>
                </a:lnTo>
                <a:lnTo>
                  <a:pt x="366" y="1021"/>
                </a:lnTo>
                <a:lnTo>
                  <a:pt x="374" y="1015"/>
                </a:lnTo>
                <a:lnTo>
                  <a:pt x="384" y="1009"/>
                </a:lnTo>
                <a:lnTo>
                  <a:pt x="395" y="1004"/>
                </a:lnTo>
                <a:lnTo>
                  <a:pt x="400" y="1002"/>
                </a:lnTo>
                <a:lnTo>
                  <a:pt x="405" y="1001"/>
                </a:lnTo>
                <a:lnTo>
                  <a:pt x="411" y="1001"/>
                </a:lnTo>
                <a:lnTo>
                  <a:pt x="417" y="1002"/>
                </a:lnTo>
                <a:lnTo>
                  <a:pt x="417" y="1002"/>
                </a:lnTo>
                <a:lnTo>
                  <a:pt x="452" y="1010"/>
                </a:lnTo>
                <a:lnTo>
                  <a:pt x="502" y="1021"/>
                </a:lnTo>
                <a:lnTo>
                  <a:pt x="528" y="1025"/>
                </a:lnTo>
                <a:lnTo>
                  <a:pt x="553" y="1028"/>
                </a:lnTo>
                <a:lnTo>
                  <a:pt x="573" y="1028"/>
                </a:lnTo>
                <a:lnTo>
                  <a:pt x="582" y="1028"/>
                </a:lnTo>
                <a:lnTo>
                  <a:pt x="590" y="1026"/>
                </a:lnTo>
                <a:lnTo>
                  <a:pt x="590" y="1026"/>
                </a:lnTo>
                <a:lnTo>
                  <a:pt x="601" y="1021"/>
                </a:lnTo>
                <a:lnTo>
                  <a:pt x="615" y="1013"/>
                </a:lnTo>
                <a:lnTo>
                  <a:pt x="628" y="1002"/>
                </a:lnTo>
                <a:lnTo>
                  <a:pt x="641" y="991"/>
                </a:lnTo>
                <a:lnTo>
                  <a:pt x="650" y="978"/>
                </a:lnTo>
                <a:lnTo>
                  <a:pt x="659" y="965"/>
                </a:lnTo>
                <a:lnTo>
                  <a:pt x="662" y="959"/>
                </a:lnTo>
                <a:lnTo>
                  <a:pt x="663" y="953"/>
                </a:lnTo>
                <a:lnTo>
                  <a:pt x="665" y="947"/>
                </a:lnTo>
                <a:lnTo>
                  <a:pt x="665" y="942"/>
                </a:lnTo>
                <a:lnTo>
                  <a:pt x="665" y="942"/>
                </a:lnTo>
                <a:lnTo>
                  <a:pt x="663" y="931"/>
                </a:lnTo>
                <a:lnTo>
                  <a:pt x="661" y="919"/>
                </a:lnTo>
                <a:lnTo>
                  <a:pt x="656" y="906"/>
                </a:lnTo>
                <a:lnTo>
                  <a:pt x="651" y="894"/>
                </a:lnTo>
                <a:lnTo>
                  <a:pt x="644" y="882"/>
                </a:lnTo>
                <a:lnTo>
                  <a:pt x="637" y="872"/>
                </a:lnTo>
                <a:lnTo>
                  <a:pt x="632" y="869"/>
                </a:lnTo>
                <a:lnTo>
                  <a:pt x="628" y="865"/>
                </a:lnTo>
                <a:lnTo>
                  <a:pt x="622" y="863"/>
                </a:lnTo>
                <a:lnTo>
                  <a:pt x="617" y="862"/>
                </a:lnTo>
                <a:lnTo>
                  <a:pt x="617" y="862"/>
                </a:lnTo>
                <a:lnTo>
                  <a:pt x="591" y="854"/>
                </a:lnTo>
                <a:lnTo>
                  <a:pt x="562" y="847"/>
                </a:lnTo>
                <a:lnTo>
                  <a:pt x="530" y="837"/>
                </a:lnTo>
                <a:lnTo>
                  <a:pt x="521" y="819"/>
                </a:lnTo>
                <a:lnTo>
                  <a:pt x="521" y="819"/>
                </a:lnTo>
                <a:lnTo>
                  <a:pt x="439" y="809"/>
                </a:lnTo>
                <a:lnTo>
                  <a:pt x="439" y="809"/>
                </a:lnTo>
                <a:lnTo>
                  <a:pt x="383" y="794"/>
                </a:lnTo>
                <a:lnTo>
                  <a:pt x="383" y="794"/>
                </a:lnTo>
                <a:lnTo>
                  <a:pt x="398" y="763"/>
                </a:lnTo>
                <a:lnTo>
                  <a:pt x="427" y="707"/>
                </a:lnTo>
                <a:lnTo>
                  <a:pt x="427" y="707"/>
                </a:lnTo>
                <a:lnTo>
                  <a:pt x="469" y="615"/>
                </a:lnTo>
                <a:lnTo>
                  <a:pt x="491" y="568"/>
                </a:lnTo>
                <a:lnTo>
                  <a:pt x="503" y="545"/>
                </a:lnTo>
                <a:lnTo>
                  <a:pt x="503" y="545"/>
                </a:lnTo>
                <a:lnTo>
                  <a:pt x="561" y="476"/>
                </a:lnTo>
                <a:lnTo>
                  <a:pt x="561" y="476"/>
                </a:lnTo>
                <a:lnTo>
                  <a:pt x="566" y="474"/>
                </a:lnTo>
                <a:lnTo>
                  <a:pt x="573" y="473"/>
                </a:lnTo>
                <a:lnTo>
                  <a:pt x="596" y="469"/>
                </a:lnTo>
                <a:lnTo>
                  <a:pt x="626" y="465"/>
                </a:lnTo>
                <a:lnTo>
                  <a:pt x="626" y="465"/>
                </a:lnTo>
                <a:lnTo>
                  <a:pt x="630" y="457"/>
                </a:lnTo>
                <a:lnTo>
                  <a:pt x="632" y="451"/>
                </a:lnTo>
                <a:lnTo>
                  <a:pt x="634" y="449"/>
                </a:lnTo>
                <a:lnTo>
                  <a:pt x="636" y="449"/>
                </a:lnTo>
                <a:lnTo>
                  <a:pt x="636" y="449"/>
                </a:lnTo>
                <a:lnTo>
                  <a:pt x="655" y="446"/>
                </a:lnTo>
                <a:lnTo>
                  <a:pt x="694" y="441"/>
                </a:lnTo>
                <a:lnTo>
                  <a:pt x="736" y="432"/>
                </a:lnTo>
                <a:lnTo>
                  <a:pt x="753" y="429"/>
                </a:lnTo>
                <a:lnTo>
                  <a:pt x="761" y="425"/>
                </a:lnTo>
                <a:lnTo>
                  <a:pt x="761" y="425"/>
                </a:lnTo>
                <a:lnTo>
                  <a:pt x="767" y="420"/>
                </a:lnTo>
                <a:lnTo>
                  <a:pt x="772" y="416"/>
                </a:lnTo>
                <a:lnTo>
                  <a:pt x="777" y="410"/>
                </a:lnTo>
                <a:lnTo>
                  <a:pt x="783" y="401"/>
                </a:lnTo>
                <a:lnTo>
                  <a:pt x="788" y="391"/>
                </a:lnTo>
                <a:lnTo>
                  <a:pt x="794" y="376"/>
                </a:lnTo>
                <a:lnTo>
                  <a:pt x="800" y="358"/>
                </a:lnTo>
                <a:lnTo>
                  <a:pt x="806" y="335"/>
                </a:lnTo>
                <a:lnTo>
                  <a:pt x="806" y="335"/>
                </a:lnTo>
                <a:lnTo>
                  <a:pt x="812" y="308"/>
                </a:lnTo>
                <a:lnTo>
                  <a:pt x="817" y="282"/>
                </a:lnTo>
                <a:lnTo>
                  <a:pt x="820" y="256"/>
                </a:lnTo>
                <a:lnTo>
                  <a:pt x="824" y="231"/>
                </a:lnTo>
                <a:lnTo>
                  <a:pt x="827" y="191"/>
                </a:lnTo>
                <a:lnTo>
                  <a:pt x="827" y="179"/>
                </a:lnTo>
                <a:lnTo>
                  <a:pt x="826" y="172"/>
                </a:lnTo>
                <a:lnTo>
                  <a:pt x="826" y="172"/>
                </a:lnTo>
                <a:lnTo>
                  <a:pt x="812" y="138"/>
                </a:lnTo>
                <a:lnTo>
                  <a:pt x="799" y="110"/>
                </a:lnTo>
                <a:lnTo>
                  <a:pt x="799" y="110"/>
                </a:lnTo>
                <a:lnTo>
                  <a:pt x="804" y="105"/>
                </a:lnTo>
                <a:lnTo>
                  <a:pt x="812" y="93"/>
                </a:lnTo>
                <a:lnTo>
                  <a:pt x="820" y="80"/>
                </a:lnTo>
                <a:lnTo>
                  <a:pt x="822" y="77"/>
                </a:lnTo>
                <a:lnTo>
                  <a:pt x="822" y="74"/>
                </a:lnTo>
                <a:lnTo>
                  <a:pt x="820" y="74"/>
                </a:lnTo>
                <a:lnTo>
                  <a:pt x="820" y="74"/>
                </a:lnTo>
                <a:lnTo>
                  <a:pt x="816" y="74"/>
                </a:lnTo>
                <a:lnTo>
                  <a:pt x="811" y="75"/>
                </a:lnTo>
                <a:lnTo>
                  <a:pt x="797" y="80"/>
                </a:lnTo>
                <a:lnTo>
                  <a:pt x="779" y="87"/>
                </a:lnTo>
                <a:lnTo>
                  <a:pt x="779" y="87"/>
                </a:lnTo>
                <a:lnTo>
                  <a:pt x="775" y="85"/>
                </a:lnTo>
                <a:lnTo>
                  <a:pt x="768" y="79"/>
                </a:lnTo>
                <a:lnTo>
                  <a:pt x="761" y="69"/>
                </a:lnTo>
                <a:lnTo>
                  <a:pt x="758" y="65"/>
                </a:lnTo>
                <a:lnTo>
                  <a:pt x="758" y="60"/>
                </a:lnTo>
                <a:lnTo>
                  <a:pt x="758" y="60"/>
                </a:lnTo>
                <a:lnTo>
                  <a:pt x="760" y="50"/>
                </a:lnTo>
                <a:lnTo>
                  <a:pt x="762" y="41"/>
                </a:lnTo>
                <a:lnTo>
                  <a:pt x="764" y="34"/>
                </a:lnTo>
                <a:lnTo>
                  <a:pt x="764" y="28"/>
                </a:lnTo>
                <a:lnTo>
                  <a:pt x="764" y="28"/>
                </a:lnTo>
                <a:lnTo>
                  <a:pt x="764" y="17"/>
                </a:lnTo>
                <a:lnTo>
                  <a:pt x="763" y="13"/>
                </a:lnTo>
                <a:lnTo>
                  <a:pt x="762" y="12"/>
                </a:lnTo>
                <a:lnTo>
                  <a:pt x="760" y="12"/>
                </a:lnTo>
                <a:lnTo>
                  <a:pt x="760" y="12"/>
                </a:lnTo>
                <a:lnTo>
                  <a:pt x="756" y="13"/>
                </a:lnTo>
                <a:lnTo>
                  <a:pt x="753" y="17"/>
                </a:lnTo>
                <a:lnTo>
                  <a:pt x="744" y="28"/>
                </a:lnTo>
                <a:lnTo>
                  <a:pt x="733" y="43"/>
                </a:lnTo>
                <a:lnTo>
                  <a:pt x="733" y="43"/>
                </a:lnTo>
                <a:lnTo>
                  <a:pt x="735" y="38"/>
                </a:lnTo>
                <a:lnTo>
                  <a:pt x="735" y="29"/>
                </a:lnTo>
                <a:lnTo>
                  <a:pt x="735" y="24"/>
                </a:lnTo>
                <a:lnTo>
                  <a:pt x="733" y="21"/>
                </a:lnTo>
                <a:lnTo>
                  <a:pt x="732" y="18"/>
                </a:lnTo>
                <a:lnTo>
                  <a:pt x="729" y="18"/>
                </a:lnTo>
                <a:lnTo>
                  <a:pt x="729" y="18"/>
                </a:lnTo>
                <a:lnTo>
                  <a:pt x="724" y="22"/>
                </a:lnTo>
                <a:lnTo>
                  <a:pt x="719" y="27"/>
                </a:lnTo>
                <a:lnTo>
                  <a:pt x="709" y="41"/>
                </a:lnTo>
                <a:lnTo>
                  <a:pt x="699" y="58"/>
                </a:lnTo>
                <a:lnTo>
                  <a:pt x="695" y="65"/>
                </a:lnTo>
                <a:lnTo>
                  <a:pt x="692" y="72"/>
                </a:lnTo>
                <a:lnTo>
                  <a:pt x="692" y="72"/>
                </a:lnTo>
                <a:lnTo>
                  <a:pt x="692" y="79"/>
                </a:lnTo>
                <a:lnTo>
                  <a:pt x="692" y="86"/>
                </a:lnTo>
                <a:lnTo>
                  <a:pt x="693" y="94"/>
                </a:lnTo>
                <a:lnTo>
                  <a:pt x="697" y="103"/>
                </a:lnTo>
                <a:lnTo>
                  <a:pt x="703" y="116"/>
                </a:lnTo>
                <a:lnTo>
                  <a:pt x="710" y="125"/>
                </a:lnTo>
                <a:lnTo>
                  <a:pt x="710" y="125"/>
                </a:lnTo>
                <a:lnTo>
                  <a:pt x="724" y="140"/>
                </a:lnTo>
                <a:lnTo>
                  <a:pt x="731" y="148"/>
                </a:lnTo>
                <a:lnTo>
                  <a:pt x="737" y="156"/>
                </a:lnTo>
                <a:lnTo>
                  <a:pt x="737" y="156"/>
                </a:lnTo>
                <a:lnTo>
                  <a:pt x="739" y="162"/>
                </a:lnTo>
                <a:lnTo>
                  <a:pt x="742" y="173"/>
                </a:lnTo>
                <a:lnTo>
                  <a:pt x="742" y="185"/>
                </a:lnTo>
                <a:lnTo>
                  <a:pt x="743" y="199"/>
                </a:lnTo>
                <a:lnTo>
                  <a:pt x="742" y="228"/>
                </a:lnTo>
                <a:lnTo>
                  <a:pt x="741" y="239"/>
                </a:lnTo>
                <a:lnTo>
                  <a:pt x="739" y="249"/>
                </a:lnTo>
                <a:lnTo>
                  <a:pt x="739" y="249"/>
                </a:lnTo>
                <a:lnTo>
                  <a:pt x="736" y="259"/>
                </a:lnTo>
                <a:lnTo>
                  <a:pt x="731" y="272"/>
                </a:lnTo>
                <a:lnTo>
                  <a:pt x="717" y="301"/>
                </a:lnTo>
                <a:lnTo>
                  <a:pt x="695" y="342"/>
                </a:lnTo>
                <a:lnTo>
                  <a:pt x="695" y="342"/>
                </a:lnTo>
                <a:lnTo>
                  <a:pt x="691" y="347"/>
                </a:lnTo>
                <a:lnTo>
                  <a:pt x="682" y="352"/>
                </a:lnTo>
                <a:lnTo>
                  <a:pt x="672" y="360"/>
                </a:lnTo>
                <a:lnTo>
                  <a:pt x="653" y="352"/>
                </a:lnTo>
                <a:lnTo>
                  <a:pt x="653" y="352"/>
                </a:lnTo>
                <a:lnTo>
                  <a:pt x="610" y="356"/>
                </a:lnTo>
                <a:lnTo>
                  <a:pt x="610" y="356"/>
                </a:lnTo>
                <a:lnTo>
                  <a:pt x="587" y="355"/>
                </a:lnTo>
                <a:lnTo>
                  <a:pt x="543" y="351"/>
                </a:lnTo>
                <a:lnTo>
                  <a:pt x="480" y="345"/>
                </a:lnTo>
                <a:lnTo>
                  <a:pt x="494" y="307"/>
                </a:lnTo>
                <a:lnTo>
                  <a:pt x="494" y="307"/>
                </a:lnTo>
                <a:lnTo>
                  <a:pt x="502" y="287"/>
                </a:lnTo>
                <a:lnTo>
                  <a:pt x="503" y="280"/>
                </a:lnTo>
                <a:lnTo>
                  <a:pt x="503" y="273"/>
                </a:lnTo>
                <a:lnTo>
                  <a:pt x="503" y="273"/>
                </a:lnTo>
                <a:lnTo>
                  <a:pt x="502" y="262"/>
                </a:lnTo>
                <a:lnTo>
                  <a:pt x="502" y="257"/>
                </a:lnTo>
                <a:lnTo>
                  <a:pt x="503" y="253"/>
                </a:lnTo>
                <a:lnTo>
                  <a:pt x="503" y="253"/>
                </a:lnTo>
                <a:lnTo>
                  <a:pt x="508" y="244"/>
                </a:lnTo>
                <a:lnTo>
                  <a:pt x="509" y="241"/>
                </a:lnTo>
                <a:lnTo>
                  <a:pt x="510" y="236"/>
                </a:lnTo>
                <a:lnTo>
                  <a:pt x="510" y="236"/>
                </a:lnTo>
                <a:lnTo>
                  <a:pt x="510" y="217"/>
                </a:lnTo>
                <a:lnTo>
                  <a:pt x="510" y="205"/>
                </a:lnTo>
                <a:lnTo>
                  <a:pt x="506" y="180"/>
                </a:lnTo>
                <a:lnTo>
                  <a:pt x="506" y="180"/>
                </a:lnTo>
                <a:lnTo>
                  <a:pt x="541" y="140"/>
                </a:lnTo>
                <a:lnTo>
                  <a:pt x="567" y="110"/>
                </a:lnTo>
                <a:lnTo>
                  <a:pt x="585" y="91"/>
                </a:lnTo>
                <a:lnTo>
                  <a:pt x="585" y="91"/>
                </a:lnTo>
                <a:lnTo>
                  <a:pt x="597" y="79"/>
                </a:lnTo>
                <a:lnTo>
                  <a:pt x="605" y="69"/>
                </a:lnTo>
                <a:lnTo>
                  <a:pt x="607" y="67"/>
                </a:lnTo>
                <a:lnTo>
                  <a:pt x="611" y="66"/>
                </a:lnTo>
                <a:lnTo>
                  <a:pt x="613" y="66"/>
                </a:lnTo>
                <a:lnTo>
                  <a:pt x="616" y="67"/>
                </a:lnTo>
                <a:lnTo>
                  <a:pt x="616" y="67"/>
                </a:lnTo>
                <a:lnTo>
                  <a:pt x="618" y="71"/>
                </a:lnTo>
                <a:lnTo>
                  <a:pt x="620" y="74"/>
                </a:lnTo>
                <a:lnTo>
                  <a:pt x="623" y="84"/>
                </a:lnTo>
                <a:lnTo>
                  <a:pt x="625" y="91"/>
                </a:lnTo>
                <a:lnTo>
                  <a:pt x="628" y="93"/>
                </a:lnTo>
                <a:lnTo>
                  <a:pt x="630" y="93"/>
                </a:lnTo>
                <a:lnTo>
                  <a:pt x="630" y="93"/>
                </a:lnTo>
                <a:lnTo>
                  <a:pt x="631" y="92"/>
                </a:lnTo>
                <a:lnTo>
                  <a:pt x="632" y="90"/>
                </a:lnTo>
                <a:lnTo>
                  <a:pt x="634" y="85"/>
                </a:lnTo>
                <a:lnTo>
                  <a:pt x="635" y="79"/>
                </a:lnTo>
                <a:lnTo>
                  <a:pt x="635" y="72"/>
                </a:lnTo>
                <a:lnTo>
                  <a:pt x="634" y="58"/>
                </a:lnTo>
                <a:lnTo>
                  <a:pt x="634" y="52"/>
                </a:lnTo>
                <a:lnTo>
                  <a:pt x="634" y="52"/>
                </a:lnTo>
                <a:lnTo>
                  <a:pt x="647" y="59"/>
                </a:lnTo>
                <a:lnTo>
                  <a:pt x="655" y="62"/>
                </a:lnTo>
                <a:lnTo>
                  <a:pt x="659" y="62"/>
                </a:lnTo>
                <a:lnTo>
                  <a:pt x="660" y="62"/>
                </a:lnTo>
                <a:lnTo>
                  <a:pt x="660" y="62"/>
                </a:lnTo>
                <a:lnTo>
                  <a:pt x="661" y="59"/>
                </a:lnTo>
                <a:lnTo>
                  <a:pt x="661" y="55"/>
                </a:lnTo>
                <a:lnTo>
                  <a:pt x="661" y="52"/>
                </a:lnTo>
                <a:lnTo>
                  <a:pt x="659" y="49"/>
                </a:lnTo>
                <a:lnTo>
                  <a:pt x="655" y="44"/>
                </a:lnTo>
                <a:lnTo>
                  <a:pt x="649" y="40"/>
                </a:lnTo>
                <a:lnTo>
                  <a:pt x="649" y="40"/>
                </a:lnTo>
                <a:lnTo>
                  <a:pt x="623" y="16"/>
                </a:lnTo>
                <a:lnTo>
                  <a:pt x="611" y="8"/>
                </a:lnTo>
                <a:lnTo>
                  <a:pt x="605" y="4"/>
                </a:lnTo>
                <a:lnTo>
                  <a:pt x="599" y="2"/>
                </a:lnTo>
                <a:lnTo>
                  <a:pt x="599" y="2"/>
                </a:lnTo>
                <a:lnTo>
                  <a:pt x="593" y="0"/>
                </a:lnTo>
                <a:lnTo>
                  <a:pt x="587" y="0"/>
                </a:lnTo>
                <a:lnTo>
                  <a:pt x="573" y="3"/>
                </a:lnTo>
                <a:lnTo>
                  <a:pt x="560" y="6"/>
                </a:lnTo>
                <a:lnTo>
                  <a:pt x="552" y="10"/>
                </a:lnTo>
                <a:lnTo>
                  <a:pt x="552" y="10"/>
                </a:lnTo>
                <a:lnTo>
                  <a:pt x="547" y="15"/>
                </a:lnTo>
                <a:lnTo>
                  <a:pt x="543" y="18"/>
                </a:lnTo>
                <a:lnTo>
                  <a:pt x="541" y="24"/>
                </a:lnTo>
                <a:lnTo>
                  <a:pt x="540" y="33"/>
                </a:lnTo>
                <a:lnTo>
                  <a:pt x="540" y="33"/>
                </a:lnTo>
                <a:lnTo>
                  <a:pt x="536" y="42"/>
                </a:lnTo>
                <a:lnTo>
                  <a:pt x="534" y="49"/>
                </a:lnTo>
                <a:lnTo>
                  <a:pt x="530" y="56"/>
                </a:lnTo>
                <a:lnTo>
                  <a:pt x="525" y="63"/>
                </a:lnTo>
                <a:lnTo>
                  <a:pt x="525" y="63"/>
                </a:lnTo>
                <a:lnTo>
                  <a:pt x="512" y="77"/>
                </a:lnTo>
                <a:lnTo>
                  <a:pt x="493" y="94"/>
                </a:lnTo>
                <a:lnTo>
                  <a:pt x="467" y="118"/>
                </a:lnTo>
                <a:lnTo>
                  <a:pt x="458" y="105"/>
                </a:lnTo>
                <a:lnTo>
                  <a:pt x="422" y="1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F8FFA8FD-60EF-4565-83D6-0166DA30B6A2}"/>
              </a:ext>
            </a:extLst>
          </p:cNvPr>
          <p:cNvSpPr>
            <a:spLocks noEditPoints="1"/>
          </p:cNvSpPr>
          <p:nvPr/>
        </p:nvSpPr>
        <p:spPr bwMode="auto">
          <a:xfrm>
            <a:off x="6196489" y="900067"/>
            <a:ext cx="1225757" cy="1528015"/>
          </a:xfrm>
          <a:custGeom>
            <a:avLst/>
            <a:gdLst>
              <a:gd name="T0" fmla="*/ 646 w 953"/>
              <a:gd name="T1" fmla="*/ 1 h 1188"/>
              <a:gd name="T2" fmla="*/ 598 w 953"/>
              <a:gd name="T3" fmla="*/ 7 h 1188"/>
              <a:gd name="T4" fmla="*/ 546 w 953"/>
              <a:gd name="T5" fmla="*/ 36 h 1188"/>
              <a:gd name="T6" fmla="*/ 527 w 953"/>
              <a:gd name="T7" fmla="*/ 96 h 1188"/>
              <a:gd name="T8" fmla="*/ 534 w 953"/>
              <a:gd name="T9" fmla="*/ 151 h 1188"/>
              <a:gd name="T10" fmla="*/ 504 w 953"/>
              <a:gd name="T11" fmla="*/ 201 h 1188"/>
              <a:gd name="T12" fmla="*/ 348 w 953"/>
              <a:gd name="T13" fmla="*/ 270 h 1188"/>
              <a:gd name="T14" fmla="*/ 109 w 953"/>
              <a:gd name="T15" fmla="*/ 374 h 1188"/>
              <a:gd name="T16" fmla="*/ 62 w 953"/>
              <a:gd name="T17" fmla="*/ 422 h 1188"/>
              <a:gd name="T18" fmla="*/ 7 w 953"/>
              <a:gd name="T19" fmla="*/ 529 h 1188"/>
              <a:gd name="T20" fmla="*/ 4 w 953"/>
              <a:gd name="T21" fmla="*/ 592 h 1188"/>
              <a:gd name="T22" fmla="*/ 70 w 953"/>
              <a:gd name="T23" fmla="*/ 673 h 1188"/>
              <a:gd name="T24" fmla="*/ 205 w 953"/>
              <a:gd name="T25" fmla="*/ 746 h 1188"/>
              <a:gd name="T26" fmla="*/ 262 w 953"/>
              <a:gd name="T27" fmla="*/ 827 h 1188"/>
              <a:gd name="T28" fmla="*/ 171 w 953"/>
              <a:gd name="T29" fmla="*/ 947 h 1188"/>
              <a:gd name="T30" fmla="*/ 118 w 953"/>
              <a:gd name="T31" fmla="*/ 996 h 1188"/>
              <a:gd name="T32" fmla="*/ 116 w 953"/>
              <a:gd name="T33" fmla="*/ 1012 h 1188"/>
              <a:gd name="T34" fmla="*/ 94 w 953"/>
              <a:gd name="T35" fmla="*/ 1088 h 1188"/>
              <a:gd name="T36" fmla="*/ 102 w 953"/>
              <a:gd name="T37" fmla="*/ 1121 h 1188"/>
              <a:gd name="T38" fmla="*/ 196 w 953"/>
              <a:gd name="T39" fmla="*/ 1142 h 1188"/>
              <a:gd name="T40" fmla="*/ 310 w 953"/>
              <a:gd name="T41" fmla="*/ 1181 h 1188"/>
              <a:gd name="T42" fmla="*/ 369 w 953"/>
              <a:gd name="T43" fmla="*/ 1185 h 1188"/>
              <a:gd name="T44" fmla="*/ 388 w 953"/>
              <a:gd name="T45" fmla="*/ 1150 h 1188"/>
              <a:gd name="T46" fmla="*/ 344 w 953"/>
              <a:gd name="T47" fmla="*/ 1109 h 1188"/>
              <a:gd name="T48" fmla="*/ 313 w 953"/>
              <a:gd name="T49" fmla="*/ 1059 h 1188"/>
              <a:gd name="T50" fmla="*/ 289 w 953"/>
              <a:gd name="T51" fmla="*/ 1012 h 1188"/>
              <a:gd name="T52" fmla="*/ 341 w 953"/>
              <a:gd name="T53" fmla="*/ 933 h 1188"/>
              <a:gd name="T54" fmla="*/ 416 w 953"/>
              <a:gd name="T55" fmla="*/ 854 h 1188"/>
              <a:gd name="T56" fmla="*/ 540 w 953"/>
              <a:gd name="T57" fmla="*/ 727 h 1188"/>
              <a:gd name="T58" fmla="*/ 523 w 953"/>
              <a:gd name="T59" fmla="*/ 837 h 1188"/>
              <a:gd name="T60" fmla="*/ 522 w 953"/>
              <a:gd name="T61" fmla="*/ 922 h 1188"/>
              <a:gd name="T62" fmla="*/ 528 w 953"/>
              <a:gd name="T63" fmla="*/ 961 h 1188"/>
              <a:gd name="T64" fmla="*/ 589 w 953"/>
              <a:gd name="T65" fmla="*/ 967 h 1188"/>
              <a:gd name="T66" fmla="*/ 720 w 953"/>
              <a:gd name="T67" fmla="*/ 966 h 1188"/>
              <a:gd name="T68" fmla="*/ 787 w 953"/>
              <a:gd name="T69" fmla="*/ 971 h 1188"/>
              <a:gd name="T70" fmla="*/ 799 w 953"/>
              <a:gd name="T71" fmla="*/ 945 h 1188"/>
              <a:gd name="T72" fmla="*/ 747 w 953"/>
              <a:gd name="T73" fmla="*/ 909 h 1188"/>
              <a:gd name="T74" fmla="*/ 678 w 953"/>
              <a:gd name="T75" fmla="*/ 847 h 1188"/>
              <a:gd name="T76" fmla="*/ 649 w 953"/>
              <a:gd name="T77" fmla="*/ 642 h 1188"/>
              <a:gd name="T78" fmla="*/ 834 w 953"/>
              <a:gd name="T79" fmla="*/ 771 h 1188"/>
              <a:gd name="T80" fmla="*/ 859 w 953"/>
              <a:gd name="T81" fmla="*/ 849 h 1188"/>
              <a:gd name="T82" fmla="*/ 875 w 953"/>
              <a:gd name="T83" fmla="*/ 872 h 1188"/>
              <a:gd name="T84" fmla="*/ 916 w 953"/>
              <a:gd name="T85" fmla="*/ 891 h 1188"/>
              <a:gd name="T86" fmla="*/ 935 w 953"/>
              <a:gd name="T87" fmla="*/ 889 h 1188"/>
              <a:gd name="T88" fmla="*/ 953 w 953"/>
              <a:gd name="T89" fmla="*/ 845 h 1188"/>
              <a:gd name="T90" fmla="*/ 936 w 953"/>
              <a:gd name="T91" fmla="*/ 804 h 1188"/>
              <a:gd name="T92" fmla="*/ 921 w 953"/>
              <a:gd name="T93" fmla="*/ 765 h 1188"/>
              <a:gd name="T94" fmla="*/ 886 w 953"/>
              <a:gd name="T95" fmla="*/ 715 h 1188"/>
              <a:gd name="T96" fmla="*/ 805 w 953"/>
              <a:gd name="T97" fmla="*/ 641 h 1188"/>
              <a:gd name="T98" fmla="*/ 727 w 953"/>
              <a:gd name="T99" fmla="*/ 459 h 1188"/>
              <a:gd name="T100" fmla="*/ 846 w 953"/>
              <a:gd name="T101" fmla="*/ 502 h 1188"/>
              <a:gd name="T102" fmla="*/ 906 w 953"/>
              <a:gd name="T103" fmla="*/ 516 h 1188"/>
              <a:gd name="T104" fmla="*/ 923 w 953"/>
              <a:gd name="T105" fmla="*/ 520 h 1188"/>
              <a:gd name="T106" fmla="*/ 937 w 953"/>
              <a:gd name="T107" fmla="*/ 494 h 1188"/>
              <a:gd name="T108" fmla="*/ 915 w 953"/>
              <a:gd name="T109" fmla="*/ 419 h 1188"/>
              <a:gd name="T110" fmla="*/ 862 w 953"/>
              <a:gd name="T111" fmla="*/ 387 h 1188"/>
              <a:gd name="T112" fmla="*/ 717 w 953"/>
              <a:gd name="T113" fmla="*/ 375 h 1188"/>
              <a:gd name="T114" fmla="*/ 748 w 953"/>
              <a:gd name="T115" fmla="*/ 262 h 1188"/>
              <a:gd name="T116" fmla="*/ 771 w 953"/>
              <a:gd name="T117" fmla="*/ 220 h 1188"/>
              <a:gd name="T118" fmla="*/ 766 w 953"/>
              <a:gd name="T119" fmla="*/ 145 h 1188"/>
              <a:gd name="T120" fmla="*/ 731 w 953"/>
              <a:gd name="T121" fmla="*/ 19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53" h="1188">
                <a:moveTo>
                  <a:pt x="697" y="18"/>
                </a:moveTo>
                <a:lnTo>
                  <a:pt x="697" y="18"/>
                </a:lnTo>
                <a:lnTo>
                  <a:pt x="691" y="16"/>
                </a:lnTo>
                <a:lnTo>
                  <a:pt x="675" y="10"/>
                </a:lnTo>
                <a:lnTo>
                  <a:pt x="656" y="2"/>
                </a:lnTo>
                <a:lnTo>
                  <a:pt x="646" y="1"/>
                </a:lnTo>
                <a:lnTo>
                  <a:pt x="637" y="0"/>
                </a:lnTo>
                <a:lnTo>
                  <a:pt x="637" y="0"/>
                </a:lnTo>
                <a:lnTo>
                  <a:pt x="628" y="0"/>
                </a:lnTo>
                <a:lnTo>
                  <a:pt x="618" y="2"/>
                </a:lnTo>
                <a:lnTo>
                  <a:pt x="609" y="5"/>
                </a:lnTo>
                <a:lnTo>
                  <a:pt x="598" y="7"/>
                </a:lnTo>
                <a:lnTo>
                  <a:pt x="587" y="12"/>
                </a:lnTo>
                <a:lnTo>
                  <a:pt x="577" y="17"/>
                </a:lnTo>
                <a:lnTo>
                  <a:pt x="566" y="23"/>
                </a:lnTo>
                <a:lnTo>
                  <a:pt x="555" y="29"/>
                </a:lnTo>
                <a:lnTo>
                  <a:pt x="555" y="29"/>
                </a:lnTo>
                <a:lnTo>
                  <a:pt x="546" y="36"/>
                </a:lnTo>
                <a:lnTo>
                  <a:pt x="539" y="45"/>
                </a:lnTo>
                <a:lnTo>
                  <a:pt x="534" y="55"/>
                </a:lnTo>
                <a:lnTo>
                  <a:pt x="530" y="64"/>
                </a:lnTo>
                <a:lnTo>
                  <a:pt x="528" y="75"/>
                </a:lnTo>
                <a:lnTo>
                  <a:pt x="527" y="86"/>
                </a:lnTo>
                <a:lnTo>
                  <a:pt x="527" y="96"/>
                </a:lnTo>
                <a:lnTo>
                  <a:pt x="528" y="107"/>
                </a:lnTo>
                <a:lnTo>
                  <a:pt x="528" y="107"/>
                </a:lnTo>
                <a:lnTo>
                  <a:pt x="532" y="124"/>
                </a:lnTo>
                <a:lnTo>
                  <a:pt x="534" y="138"/>
                </a:lnTo>
                <a:lnTo>
                  <a:pt x="534" y="145"/>
                </a:lnTo>
                <a:lnTo>
                  <a:pt x="534" y="151"/>
                </a:lnTo>
                <a:lnTo>
                  <a:pt x="530" y="158"/>
                </a:lnTo>
                <a:lnTo>
                  <a:pt x="527" y="167"/>
                </a:lnTo>
                <a:lnTo>
                  <a:pt x="527" y="167"/>
                </a:lnTo>
                <a:lnTo>
                  <a:pt x="510" y="189"/>
                </a:lnTo>
                <a:lnTo>
                  <a:pt x="507" y="196"/>
                </a:lnTo>
                <a:lnTo>
                  <a:pt x="504" y="201"/>
                </a:lnTo>
                <a:lnTo>
                  <a:pt x="504" y="201"/>
                </a:lnTo>
                <a:lnTo>
                  <a:pt x="504" y="217"/>
                </a:lnTo>
                <a:lnTo>
                  <a:pt x="504" y="226"/>
                </a:lnTo>
                <a:lnTo>
                  <a:pt x="504" y="226"/>
                </a:lnTo>
                <a:lnTo>
                  <a:pt x="455" y="239"/>
                </a:lnTo>
                <a:lnTo>
                  <a:pt x="348" y="270"/>
                </a:lnTo>
                <a:lnTo>
                  <a:pt x="348" y="270"/>
                </a:lnTo>
                <a:lnTo>
                  <a:pt x="314" y="282"/>
                </a:lnTo>
                <a:lnTo>
                  <a:pt x="273" y="299"/>
                </a:lnTo>
                <a:lnTo>
                  <a:pt x="228" y="318"/>
                </a:lnTo>
                <a:lnTo>
                  <a:pt x="184" y="338"/>
                </a:lnTo>
                <a:lnTo>
                  <a:pt x="109" y="374"/>
                </a:lnTo>
                <a:lnTo>
                  <a:pt x="87" y="384"/>
                </a:lnTo>
                <a:lnTo>
                  <a:pt x="77" y="390"/>
                </a:lnTo>
                <a:lnTo>
                  <a:pt x="77" y="390"/>
                </a:lnTo>
                <a:lnTo>
                  <a:pt x="75" y="396"/>
                </a:lnTo>
                <a:lnTo>
                  <a:pt x="70" y="407"/>
                </a:lnTo>
                <a:lnTo>
                  <a:pt x="62" y="422"/>
                </a:lnTo>
                <a:lnTo>
                  <a:pt x="62" y="422"/>
                </a:lnTo>
                <a:lnTo>
                  <a:pt x="50" y="441"/>
                </a:lnTo>
                <a:lnTo>
                  <a:pt x="38" y="463"/>
                </a:lnTo>
                <a:lnTo>
                  <a:pt x="25" y="488"/>
                </a:lnTo>
                <a:lnTo>
                  <a:pt x="13" y="516"/>
                </a:lnTo>
                <a:lnTo>
                  <a:pt x="7" y="529"/>
                </a:lnTo>
                <a:lnTo>
                  <a:pt x="4" y="544"/>
                </a:lnTo>
                <a:lnTo>
                  <a:pt x="1" y="558"/>
                </a:lnTo>
                <a:lnTo>
                  <a:pt x="0" y="570"/>
                </a:lnTo>
                <a:lnTo>
                  <a:pt x="1" y="582"/>
                </a:lnTo>
                <a:lnTo>
                  <a:pt x="4" y="592"/>
                </a:lnTo>
                <a:lnTo>
                  <a:pt x="4" y="592"/>
                </a:lnTo>
                <a:lnTo>
                  <a:pt x="8" y="602"/>
                </a:lnTo>
                <a:lnTo>
                  <a:pt x="13" y="611"/>
                </a:lnTo>
                <a:lnTo>
                  <a:pt x="26" y="629"/>
                </a:lnTo>
                <a:lnTo>
                  <a:pt x="40" y="646"/>
                </a:lnTo>
                <a:lnTo>
                  <a:pt x="55" y="660"/>
                </a:lnTo>
                <a:lnTo>
                  <a:pt x="70" y="673"/>
                </a:lnTo>
                <a:lnTo>
                  <a:pt x="83" y="684"/>
                </a:lnTo>
                <a:lnTo>
                  <a:pt x="96" y="692"/>
                </a:lnTo>
                <a:lnTo>
                  <a:pt x="106" y="698"/>
                </a:lnTo>
                <a:lnTo>
                  <a:pt x="106" y="698"/>
                </a:lnTo>
                <a:lnTo>
                  <a:pt x="163" y="726"/>
                </a:lnTo>
                <a:lnTo>
                  <a:pt x="205" y="746"/>
                </a:lnTo>
                <a:lnTo>
                  <a:pt x="235" y="735"/>
                </a:lnTo>
                <a:lnTo>
                  <a:pt x="334" y="757"/>
                </a:lnTo>
                <a:lnTo>
                  <a:pt x="334" y="757"/>
                </a:lnTo>
                <a:lnTo>
                  <a:pt x="323" y="766"/>
                </a:lnTo>
                <a:lnTo>
                  <a:pt x="296" y="792"/>
                </a:lnTo>
                <a:lnTo>
                  <a:pt x="262" y="827"/>
                </a:lnTo>
                <a:lnTo>
                  <a:pt x="244" y="847"/>
                </a:lnTo>
                <a:lnTo>
                  <a:pt x="226" y="867"/>
                </a:lnTo>
                <a:lnTo>
                  <a:pt x="226" y="867"/>
                </a:lnTo>
                <a:lnTo>
                  <a:pt x="210" y="887"/>
                </a:lnTo>
                <a:lnTo>
                  <a:pt x="196" y="908"/>
                </a:lnTo>
                <a:lnTo>
                  <a:pt x="171" y="947"/>
                </a:lnTo>
                <a:lnTo>
                  <a:pt x="155" y="977"/>
                </a:lnTo>
                <a:lnTo>
                  <a:pt x="149" y="989"/>
                </a:lnTo>
                <a:lnTo>
                  <a:pt x="149" y="989"/>
                </a:lnTo>
                <a:lnTo>
                  <a:pt x="131" y="992"/>
                </a:lnTo>
                <a:lnTo>
                  <a:pt x="120" y="994"/>
                </a:lnTo>
                <a:lnTo>
                  <a:pt x="118" y="996"/>
                </a:lnTo>
                <a:lnTo>
                  <a:pt x="116" y="997"/>
                </a:lnTo>
                <a:lnTo>
                  <a:pt x="118" y="997"/>
                </a:lnTo>
                <a:lnTo>
                  <a:pt x="118" y="997"/>
                </a:lnTo>
                <a:lnTo>
                  <a:pt x="118" y="999"/>
                </a:lnTo>
                <a:lnTo>
                  <a:pt x="118" y="1003"/>
                </a:lnTo>
                <a:lnTo>
                  <a:pt x="116" y="1012"/>
                </a:lnTo>
                <a:lnTo>
                  <a:pt x="111" y="1030"/>
                </a:lnTo>
                <a:lnTo>
                  <a:pt x="111" y="1030"/>
                </a:lnTo>
                <a:lnTo>
                  <a:pt x="105" y="1047"/>
                </a:lnTo>
                <a:lnTo>
                  <a:pt x="100" y="1060"/>
                </a:lnTo>
                <a:lnTo>
                  <a:pt x="96" y="1074"/>
                </a:lnTo>
                <a:lnTo>
                  <a:pt x="94" y="1088"/>
                </a:lnTo>
                <a:lnTo>
                  <a:pt x="93" y="1096"/>
                </a:lnTo>
                <a:lnTo>
                  <a:pt x="93" y="1103"/>
                </a:lnTo>
                <a:lnTo>
                  <a:pt x="94" y="1109"/>
                </a:lnTo>
                <a:lnTo>
                  <a:pt x="95" y="1113"/>
                </a:lnTo>
                <a:lnTo>
                  <a:pt x="99" y="1118"/>
                </a:lnTo>
                <a:lnTo>
                  <a:pt x="102" y="1121"/>
                </a:lnTo>
                <a:lnTo>
                  <a:pt x="102" y="1121"/>
                </a:lnTo>
                <a:lnTo>
                  <a:pt x="114" y="1125"/>
                </a:lnTo>
                <a:lnTo>
                  <a:pt x="127" y="1129"/>
                </a:lnTo>
                <a:lnTo>
                  <a:pt x="157" y="1135"/>
                </a:lnTo>
                <a:lnTo>
                  <a:pt x="185" y="1140"/>
                </a:lnTo>
                <a:lnTo>
                  <a:pt x="196" y="1142"/>
                </a:lnTo>
                <a:lnTo>
                  <a:pt x="205" y="1144"/>
                </a:lnTo>
                <a:lnTo>
                  <a:pt x="205" y="1144"/>
                </a:lnTo>
                <a:lnTo>
                  <a:pt x="233" y="1156"/>
                </a:lnTo>
                <a:lnTo>
                  <a:pt x="257" y="1165"/>
                </a:lnTo>
                <a:lnTo>
                  <a:pt x="283" y="1174"/>
                </a:lnTo>
                <a:lnTo>
                  <a:pt x="310" y="1181"/>
                </a:lnTo>
                <a:lnTo>
                  <a:pt x="334" y="1187"/>
                </a:lnTo>
                <a:lnTo>
                  <a:pt x="346" y="1188"/>
                </a:lnTo>
                <a:lnTo>
                  <a:pt x="354" y="1188"/>
                </a:lnTo>
                <a:lnTo>
                  <a:pt x="363" y="1187"/>
                </a:lnTo>
                <a:lnTo>
                  <a:pt x="369" y="1185"/>
                </a:lnTo>
                <a:lnTo>
                  <a:pt x="369" y="1185"/>
                </a:lnTo>
                <a:lnTo>
                  <a:pt x="382" y="1173"/>
                </a:lnTo>
                <a:lnTo>
                  <a:pt x="386" y="1168"/>
                </a:lnTo>
                <a:lnTo>
                  <a:pt x="389" y="1165"/>
                </a:lnTo>
                <a:lnTo>
                  <a:pt x="390" y="1161"/>
                </a:lnTo>
                <a:lnTo>
                  <a:pt x="390" y="1159"/>
                </a:lnTo>
                <a:lnTo>
                  <a:pt x="388" y="1150"/>
                </a:lnTo>
                <a:lnTo>
                  <a:pt x="388" y="1150"/>
                </a:lnTo>
                <a:lnTo>
                  <a:pt x="385" y="1146"/>
                </a:lnTo>
                <a:lnTo>
                  <a:pt x="381" y="1141"/>
                </a:lnTo>
                <a:lnTo>
                  <a:pt x="365" y="1129"/>
                </a:lnTo>
                <a:lnTo>
                  <a:pt x="350" y="1115"/>
                </a:lnTo>
                <a:lnTo>
                  <a:pt x="344" y="1109"/>
                </a:lnTo>
                <a:lnTo>
                  <a:pt x="338" y="1102"/>
                </a:lnTo>
                <a:lnTo>
                  <a:pt x="338" y="1102"/>
                </a:lnTo>
                <a:lnTo>
                  <a:pt x="323" y="1081"/>
                </a:lnTo>
                <a:lnTo>
                  <a:pt x="317" y="1072"/>
                </a:lnTo>
                <a:lnTo>
                  <a:pt x="313" y="1059"/>
                </a:lnTo>
                <a:lnTo>
                  <a:pt x="313" y="1059"/>
                </a:lnTo>
                <a:lnTo>
                  <a:pt x="306" y="1028"/>
                </a:lnTo>
                <a:lnTo>
                  <a:pt x="302" y="1012"/>
                </a:lnTo>
                <a:lnTo>
                  <a:pt x="302" y="1012"/>
                </a:lnTo>
                <a:lnTo>
                  <a:pt x="298" y="1014"/>
                </a:lnTo>
                <a:lnTo>
                  <a:pt x="291" y="1012"/>
                </a:lnTo>
                <a:lnTo>
                  <a:pt x="289" y="1012"/>
                </a:lnTo>
                <a:lnTo>
                  <a:pt x="287" y="1010"/>
                </a:lnTo>
                <a:lnTo>
                  <a:pt x="287" y="1006"/>
                </a:lnTo>
                <a:lnTo>
                  <a:pt x="288" y="1003"/>
                </a:lnTo>
                <a:lnTo>
                  <a:pt x="288" y="1003"/>
                </a:lnTo>
                <a:lnTo>
                  <a:pt x="307" y="977"/>
                </a:lnTo>
                <a:lnTo>
                  <a:pt x="341" y="933"/>
                </a:lnTo>
                <a:lnTo>
                  <a:pt x="362" y="909"/>
                </a:lnTo>
                <a:lnTo>
                  <a:pt x="382" y="886"/>
                </a:lnTo>
                <a:lnTo>
                  <a:pt x="401" y="867"/>
                </a:lnTo>
                <a:lnTo>
                  <a:pt x="409" y="860"/>
                </a:lnTo>
                <a:lnTo>
                  <a:pt x="416" y="854"/>
                </a:lnTo>
                <a:lnTo>
                  <a:pt x="416" y="854"/>
                </a:lnTo>
                <a:lnTo>
                  <a:pt x="432" y="842"/>
                </a:lnTo>
                <a:lnTo>
                  <a:pt x="451" y="824"/>
                </a:lnTo>
                <a:lnTo>
                  <a:pt x="471" y="803"/>
                </a:lnTo>
                <a:lnTo>
                  <a:pt x="491" y="782"/>
                </a:lnTo>
                <a:lnTo>
                  <a:pt x="526" y="744"/>
                </a:lnTo>
                <a:lnTo>
                  <a:pt x="540" y="727"/>
                </a:lnTo>
                <a:lnTo>
                  <a:pt x="540" y="727"/>
                </a:lnTo>
                <a:lnTo>
                  <a:pt x="536" y="809"/>
                </a:lnTo>
                <a:lnTo>
                  <a:pt x="536" y="809"/>
                </a:lnTo>
                <a:lnTo>
                  <a:pt x="534" y="815"/>
                </a:lnTo>
                <a:lnTo>
                  <a:pt x="529" y="826"/>
                </a:lnTo>
                <a:lnTo>
                  <a:pt x="523" y="837"/>
                </a:lnTo>
                <a:lnTo>
                  <a:pt x="523" y="837"/>
                </a:lnTo>
                <a:lnTo>
                  <a:pt x="524" y="852"/>
                </a:lnTo>
                <a:lnTo>
                  <a:pt x="524" y="866"/>
                </a:lnTo>
                <a:lnTo>
                  <a:pt x="524" y="878"/>
                </a:lnTo>
                <a:lnTo>
                  <a:pt x="524" y="878"/>
                </a:lnTo>
                <a:lnTo>
                  <a:pt x="522" y="922"/>
                </a:lnTo>
                <a:lnTo>
                  <a:pt x="521" y="946"/>
                </a:lnTo>
                <a:lnTo>
                  <a:pt x="522" y="953"/>
                </a:lnTo>
                <a:lnTo>
                  <a:pt x="523" y="955"/>
                </a:lnTo>
                <a:lnTo>
                  <a:pt x="523" y="956"/>
                </a:lnTo>
                <a:lnTo>
                  <a:pt x="523" y="956"/>
                </a:lnTo>
                <a:lnTo>
                  <a:pt x="528" y="961"/>
                </a:lnTo>
                <a:lnTo>
                  <a:pt x="533" y="964"/>
                </a:lnTo>
                <a:lnTo>
                  <a:pt x="538" y="967"/>
                </a:lnTo>
                <a:lnTo>
                  <a:pt x="546" y="970"/>
                </a:lnTo>
                <a:lnTo>
                  <a:pt x="557" y="971"/>
                </a:lnTo>
                <a:lnTo>
                  <a:pt x="571" y="971"/>
                </a:lnTo>
                <a:lnTo>
                  <a:pt x="589" y="967"/>
                </a:lnTo>
                <a:lnTo>
                  <a:pt x="589" y="967"/>
                </a:lnTo>
                <a:lnTo>
                  <a:pt x="610" y="965"/>
                </a:lnTo>
                <a:lnTo>
                  <a:pt x="633" y="964"/>
                </a:lnTo>
                <a:lnTo>
                  <a:pt x="655" y="962"/>
                </a:lnTo>
                <a:lnTo>
                  <a:pt x="678" y="964"/>
                </a:lnTo>
                <a:lnTo>
                  <a:pt x="720" y="966"/>
                </a:lnTo>
                <a:lnTo>
                  <a:pt x="750" y="968"/>
                </a:lnTo>
                <a:lnTo>
                  <a:pt x="750" y="968"/>
                </a:lnTo>
                <a:lnTo>
                  <a:pt x="769" y="971"/>
                </a:lnTo>
                <a:lnTo>
                  <a:pt x="777" y="972"/>
                </a:lnTo>
                <a:lnTo>
                  <a:pt x="783" y="972"/>
                </a:lnTo>
                <a:lnTo>
                  <a:pt x="787" y="971"/>
                </a:lnTo>
                <a:lnTo>
                  <a:pt x="792" y="967"/>
                </a:lnTo>
                <a:lnTo>
                  <a:pt x="796" y="962"/>
                </a:lnTo>
                <a:lnTo>
                  <a:pt x="799" y="954"/>
                </a:lnTo>
                <a:lnTo>
                  <a:pt x="799" y="954"/>
                </a:lnTo>
                <a:lnTo>
                  <a:pt x="799" y="948"/>
                </a:lnTo>
                <a:lnTo>
                  <a:pt x="799" y="945"/>
                </a:lnTo>
                <a:lnTo>
                  <a:pt x="798" y="940"/>
                </a:lnTo>
                <a:lnTo>
                  <a:pt x="796" y="936"/>
                </a:lnTo>
                <a:lnTo>
                  <a:pt x="788" y="929"/>
                </a:lnTo>
                <a:lnTo>
                  <a:pt x="779" y="924"/>
                </a:lnTo>
                <a:lnTo>
                  <a:pt x="756" y="914"/>
                </a:lnTo>
                <a:lnTo>
                  <a:pt x="747" y="909"/>
                </a:lnTo>
                <a:lnTo>
                  <a:pt x="739" y="904"/>
                </a:lnTo>
                <a:lnTo>
                  <a:pt x="739" y="904"/>
                </a:lnTo>
                <a:lnTo>
                  <a:pt x="705" y="874"/>
                </a:lnTo>
                <a:lnTo>
                  <a:pt x="689" y="859"/>
                </a:lnTo>
                <a:lnTo>
                  <a:pt x="678" y="847"/>
                </a:lnTo>
                <a:lnTo>
                  <a:pt x="678" y="847"/>
                </a:lnTo>
                <a:lnTo>
                  <a:pt x="674" y="842"/>
                </a:lnTo>
                <a:lnTo>
                  <a:pt x="671" y="839"/>
                </a:lnTo>
                <a:lnTo>
                  <a:pt x="661" y="832"/>
                </a:lnTo>
                <a:lnTo>
                  <a:pt x="649" y="826"/>
                </a:lnTo>
                <a:lnTo>
                  <a:pt x="649" y="642"/>
                </a:lnTo>
                <a:lnTo>
                  <a:pt x="649" y="642"/>
                </a:lnTo>
                <a:lnTo>
                  <a:pt x="692" y="673"/>
                </a:lnTo>
                <a:lnTo>
                  <a:pt x="729" y="700"/>
                </a:lnTo>
                <a:lnTo>
                  <a:pt x="765" y="723"/>
                </a:lnTo>
                <a:lnTo>
                  <a:pt x="765" y="723"/>
                </a:lnTo>
                <a:lnTo>
                  <a:pt x="816" y="759"/>
                </a:lnTo>
                <a:lnTo>
                  <a:pt x="834" y="771"/>
                </a:lnTo>
                <a:lnTo>
                  <a:pt x="841" y="778"/>
                </a:lnTo>
                <a:lnTo>
                  <a:pt x="841" y="778"/>
                </a:lnTo>
                <a:lnTo>
                  <a:pt x="847" y="804"/>
                </a:lnTo>
                <a:lnTo>
                  <a:pt x="856" y="839"/>
                </a:lnTo>
                <a:lnTo>
                  <a:pt x="856" y="839"/>
                </a:lnTo>
                <a:lnTo>
                  <a:pt x="859" y="849"/>
                </a:lnTo>
                <a:lnTo>
                  <a:pt x="861" y="858"/>
                </a:lnTo>
                <a:lnTo>
                  <a:pt x="862" y="861"/>
                </a:lnTo>
                <a:lnTo>
                  <a:pt x="866" y="865"/>
                </a:lnTo>
                <a:lnTo>
                  <a:pt x="869" y="868"/>
                </a:lnTo>
                <a:lnTo>
                  <a:pt x="875" y="872"/>
                </a:lnTo>
                <a:lnTo>
                  <a:pt x="875" y="872"/>
                </a:lnTo>
                <a:lnTo>
                  <a:pt x="888" y="880"/>
                </a:lnTo>
                <a:lnTo>
                  <a:pt x="900" y="886"/>
                </a:lnTo>
                <a:lnTo>
                  <a:pt x="910" y="890"/>
                </a:lnTo>
                <a:lnTo>
                  <a:pt x="913" y="891"/>
                </a:lnTo>
                <a:lnTo>
                  <a:pt x="916" y="891"/>
                </a:lnTo>
                <a:lnTo>
                  <a:pt x="916" y="891"/>
                </a:lnTo>
                <a:lnTo>
                  <a:pt x="919" y="891"/>
                </a:lnTo>
                <a:lnTo>
                  <a:pt x="924" y="892"/>
                </a:lnTo>
                <a:lnTo>
                  <a:pt x="926" y="892"/>
                </a:lnTo>
                <a:lnTo>
                  <a:pt x="929" y="892"/>
                </a:lnTo>
                <a:lnTo>
                  <a:pt x="931" y="891"/>
                </a:lnTo>
                <a:lnTo>
                  <a:pt x="935" y="889"/>
                </a:lnTo>
                <a:lnTo>
                  <a:pt x="935" y="889"/>
                </a:lnTo>
                <a:lnTo>
                  <a:pt x="941" y="879"/>
                </a:lnTo>
                <a:lnTo>
                  <a:pt x="948" y="867"/>
                </a:lnTo>
                <a:lnTo>
                  <a:pt x="950" y="860"/>
                </a:lnTo>
                <a:lnTo>
                  <a:pt x="953" y="853"/>
                </a:lnTo>
                <a:lnTo>
                  <a:pt x="953" y="845"/>
                </a:lnTo>
                <a:lnTo>
                  <a:pt x="953" y="836"/>
                </a:lnTo>
                <a:lnTo>
                  <a:pt x="953" y="836"/>
                </a:lnTo>
                <a:lnTo>
                  <a:pt x="950" y="828"/>
                </a:lnTo>
                <a:lnTo>
                  <a:pt x="948" y="822"/>
                </a:lnTo>
                <a:lnTo>
                  <a:pt x="942" y="814"/>
                </a:lnTo>
                <a:lnTo>
                  <a:pt x="936" y="804"/>
                </a:lnTo>
                <a:lnTo>
                  <a:pt x="928" y="791"/>
                </a:lnTo>
                <a:lnTo>
                  <a:pt x="928" y="791"/>
                </a:lnTo>
                <a:lnTo>
                  <a:pt x="924" y="783"/>
                </a:lnTo>
                <a:lnTo>
                  <a:pt x="923" y="778"/>
                </a:lnTo>
                <a:lnTo>
                  <a:pt x="922" y="770"/>
                </a:lnTo>
                <a:lnTo>
                  <a:pt x="921" y="765"/>
                </a:lnTo>
                <a:lnTo>
                  <a:pt x="918" y="760"/>
                </a:lnTo>
                <a:lnTo>
                  <a:pt x="915" y="753"/>
                </a:lnTo>
                <a:lnTo>
                  <a:pt x="909" y="745"/>
                </a:lnTo>
                <a:lnTo>
                  <a:pt x="909" y="745"/>
                </a:lnTo>
                <a:lnTo>
                  <a:pt x="897" y="727"/>
                </a:lnTo>
                <a:lnTo>
                  <a:pt x="886" y="715"/>
                </a:lnTo>
                <a:lnTo>
                  <a:pt x="875" y="704"/>
                </a:lnTo>
                <a:lnTo>
                  <a:pt x="865" y="692"/>
                </a:lnTo>
                <a:lnTo>
                  <a:pt x="865" y="692"/>
                </a:lnTo>
                <a:lnTo>
                  <a:pt x="852" y="679"/>
                </a:lnTo>
                <a:lnTo>
                  <a:pt x="836" y="665"/>
                </a:lnTo>
                <a:lnTo>
                  <a:pt x="805" y="641"/>
                </a:lnTo>
                <a:lnTo>
                  <a:pt x="805" y="641"/>
                </a:lnTo>
                <a:lnTo>
                  <a:pt x="785" y="621"/>
                </a:lnTo>
                <a:lnTo>
                  <a:pt x="756" y="591"/>
                </a:lnTo>
                <a:lnTo>
                  <a:pt x="721" y="552"/>
                </a:lnTo>
                <a:lnTo>
                  <a:pt x="709" y="488"/>
                </a:lnTo>
                <a:lnTo>
                  <a:pt x="727" y="459"/>
                </a:lnTo>
                <a:lnTo>
                  <a:pt x="824" y="471"/>
                </a:lnTo>
                <a:lnTo>
                  <a:pt x="824" y="471"/>
                </a:lnTo>
                <a:lnTo>
                  <a:pt x="831" y="485"/>
                </a:lnTo>
                <a:lnTo>
                  <a:pt x="838" y="496"/>
                </a:lnTo>
                <a:lnTo>
                  <a:pt x="842" y="501"/>
                </a:lnTo>
                <a:lnTo>
                  <a:pt x="846" y="502"/>
                </a:lnTo>
                <a:lnTo>
                  <a:pt x="846" y="502"/>
                </a:lnTo>
                <a:lnTo>
                  <a:pt x="855" y="503"/>
                </a:lnTo>
                <a:lnTo>
                  <a:pt x="869" y="504"/>
                </a:lnTo>
                <a:lnTo>
                  <a:pt x="887" y="504"/>
                </a:lnTo>
                <a:lnTo>
                  <a:pt x="906" y="516"/>
                </a:lnTo>
                <a:lnTo>
                  <a:pt x="906" y="516"/>
                </a:lnTo>
                <a:lnTo>
                  <a:pt x="907" y="519"/>
                </a:lnTo>
                <a:lnTo>
                  <a:pt x="911" y="522"/>
                </a:lnTo>
                <a:lnTo>
                  <a:pt x="913" y="523"/>
                </a:lnTo>
                <a:lnTo>
                  <a:pt x="916" y="523"/>
                </a:lnTo>
                <a:lnTo>
                  <a:pt x="919" y="522"/>
                </a:lnTo>
                <a:lnTo>
                  <a:pt x="923" y="520"/>
                </a:lnTo>
                <a:lnTo>
                  <a:pt x="923" y="520"/>
                </a:lnTo>
                <a:lnTo>
                  <a:pt x="926" y="516"/>
                </a:lnTo>
                <a:lnTo>
                  <a:pt x="930" y="512"/>
                </a:lnTo>
                <a:lnTo>
                  <a:pt x="934" y="503"/>
                </a:lnTo>
                <a:lnTo>
                  <a:pt x="937" y="494"/>
                </a:lnTo>
                <a:lnTo>
                  <a:pt x="937" y="494"/>
                </a:lnTo>
                <a:lnTo>
                  <a:pt x="931" y="465"/>
                </a:lnTo>
                <a:lnTo>
                  <a:pt x="925" y="441"/>
                </a:lnTo>
                <a:lnTo>
                  <a:pt x="922" y="432"/>
                </a:lnTo>
                <a:lnTo>
                  <a:pt x="918" y="425"/>
                </a:lnTo>
                <a:lnTo>
                  <a:pt x="918" y="425"/>
                </a:lnTo>
                <a:lnTo>
                  <a:pt x="915" y="419"/>
                </a:lnTo>
                <a:lnTo>
                  <a:pt x="909" y="414"/>
                </a:lnTo>
                <a:lnTo>
                  <a:pt x="898" y="405"/>
                </a:lnTo>
                <a:lnTo>
                  <a:pt x="886" y="397"/>
                </a:lnTo>
                <a:lnTo>
                  <a:pt x="874" y="391"/>
                </a:lnTo>
                <a:lnTo>
                  <a:pt x="874" y="391"/>
                </a:lnTo>
                <a:lnTo>
                  <a:pt x="862" y="387"/>
                </a:lnTo>
                <a:lnTo>
                  <a:pt x="849" y="383"/>
                </a:lnTo>
                <a:lnTo>
                  <a:pt x="837" y="382"/>
                </a:lnTo>
                <a:lnTo>
                  <a:pt x="831" y="382"/>
                </a:lnTo>
                <a:lnTo>
                  <a:pt x="804" y="393"/>
                </a:lnTo>
                <a:lnTo>
                  <a:pt x="750" y="383"/>
                </a:lnTo>
                <a:lnTo>
                  <a:pt x="717" y="375"/>
                </a:lnTo>
                <a:lnTo>
                  <a:pt x="728" y="339"/>
                </a:lnTo>
                <a:lnTo>
                  <a:pt x="727" y="270"/>
                </a:lnTo>
                <a:lnTo>
                  <a:pt x="727" y="270"/>
                </a:lnTo>
                <a:lnTo>
                  <a:pt x="730" y="270"/>
                </a:lnTo>
                <a:lnTo>
                  <a:pt x="739" y="267"/>
                </a:lnTo>
                <a:lnTo>
                  <a:pt x="748" y="262"/>
                </a:lnTo>
                <a:lnTo>
                  <a:pt x="753" y="258"/>
                </a:lnTo>
                <a:lnTo>
                  <a:pt x="756" y="255"/>
                </a:lnTo>
                <a:lnTo>
                  <a:pt x="756" y="255"/>
                </a:lnTo>
                <a:lnTo>
                  <a:pt x="760" y="249"/>
                </a:lnTo>
                <a:lnTo>
                  <a:pt x="764" y="240"/>
                </a:lnTo>
                <a:lnTo>
                  <a:pt x="771" y="220"/>
                </a:lnTo>
                <a:lnTo>
                  <a:pt x="775" y="201"/>
                </a:lnTo>
                <a:lnTo>
                  <a:pt x="779" y="190"/>
                </a:lnTo>
                <a:lnTo>
                  <a:pt x="779" y="190"/>
                </a:lnTo>
                <a:lnTo>
                  <a:pt x="777" y="181"/>
                </a:lnTo>
                <a:lnTo>
                  <a:pt x="772" y="165"/>
                </a:lnTo>
                <a:lnTo>
                  <a:pt x="766" y="145"/>
                </a:lnTo>
                <a:lnTo>
                  <a:pt x="768" y="119"/>
                </a:lnTo>
                <a:lnTo>
                  <a:pt x="780" y="111"/>
                </a:lnTo>
                <a:lnTo>
                  <a:pt x="781" y="94"/>
                </a:lnTo>
                <a:lnTo>
                  <a:pt x="779" y="74"/>
                </a:lnTo>
                <a:lnTo>
                  <a:pt x="749" y="49"/>
                </a:lnTo>
                <a:lnTo>
                  <a:pt x="731" y="19"/>
                </a:lnTo>
                <a:lnTo>
                  <a:pt x="697" y="18"/>
                </a:lnTo>
                <a:close/>
                <a:moveTo>
                  <a:pt x="394" y="571"/>
                </a:moveTo>
                <a:lnTo>
                  <a:pt x="520" y="592"/>
                </a:lnTo>
                <a:lnTo>
                  <a:pt x="517" y="621"/>
                </a:lnTo>
                <a:lnTo>
                  <a:pt x="394" y="5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0B5FBC5C-265E-4667-92C0-44D218FC3528}"/>
              </a:ext>
            </a:extLst>
          </p:cNvPr>
          <p:cNvSpPr>
            <a:spLocks/>
          </p:cNvSpPr>
          <p:nvPr/>
        </p:nvSpPr>
        <p:spPr bwMode="auto">
          <a:xfrm>
            <a:off x="2326482" y="4860029"/>
            <a:ext cx="1497807" cy="1363867"/>
          </a:xfrm>
          <a:custGeom>
            <a:avLst/>
            <a:gdLst>
              <a:gd name="T0" fmla="*/ 327 w 1163"/>
              <a:gd name="T1" fmla="*/ 350 h 1059"/>
              <a:gd name="T2" fmla="*/ 231 w 1163"/>
              <a:gd name="T3" fmla="*/ 422 h 1059"/>
              <a:gd name="T4" fmla="*/ 66 w 1163"/>
              <a:gd name="T5" fmla="*/ 556 h 1059"/>
              <a:gd name="T6" fmla="*/ 21 w 1163"/>
              <a:gd name="T7" fmla="*/ 567 h 1059"/>
              <a:gd name="T8" fmla="*/ 2 w 1163"/>
              <a:gd name="T9" fmla="*/ 614 h 1059"/>
              <a:gd name="T10" fmla="*/ 13 w 1163"/>
              <a:gd name="T11" fmla="*/ 648 h 1059"/>
              <a:gd name="T12" fmla="*/ 33 w 1163"/>
              <a:gd name="T13" fmla="*/ 664 h 1059"/>
              <a:gd name="T14" fmla="*/ 66 w 1163"/>
              <a:gd name="T15" fmla="*/ 651 h 1059"/>
              <a:gd name="T16" fmla="*/ 100 w 1163"/>
              <a:gd name="T17" fmla="*/ 606 h 1059"/>
              <a:gd name="T18" fmla="*/ 382 w 1163"/>
              <a:gd name="T19" fmla="*/ 412 h 1059"/>
              <a:gd name="T20" fmla="*/ 571 w 1163"/>
              <a:gd name="T21" fmla="*/ 484 h 1059"/>
              <a:gd name="T22" fmla="*/ 619 w 1163"/>
              <a:gd name="T23" fmla="*/ 539 h 1059"/>
              <a:gd name="T24" fmla="*/ 540 w 1163"/>
              <a:gd name="T25" fmla="*/ 554 h 1059"/>
              <a:gd name="T26" fmla="*/ 380 w 1163"/>
              <a:gd name="T27" fmla="*/ 565 h 1059"/>
              <a:gd name="T28" fmla="*/ 328 w 1163"/>
              <a:gd name="T29" fmla="*/ 615 h 1059"/>
              <a:gd name="T30" fmla="*/ 330 w 1163"/>
              <a:gd name="T31" fmla="*/ 708 h 1059"/>
              <a:gd name="T32" fmla="*/ 365 w 1163"/>
              <a:gd name="T33" fmla="*/ 810 h 1059"/>
              <a:gd name="T34" fmla="*/ 391 w 1163"/>
              <a:gd name="T35" fmla="*/ 939 h 1059"/>
              <a:gd name="T36" fmla="*/ 377 w 1163"/>
              <a:gd name="T37" fmla="*/ 974 h 1059"/>
              <a:gd name="T38" fmla="*/ 290 w 1163"/>
              <a:gd name="T39" fmla="*/ 1006 h 1059"/>
              <a:gd name="T40" fmla="*/ 276 w 1163"/>
              <a:gd name="T41" fmla="*/ 1037 h 1059"/>
              <a:gd name="T42" fmla="*/ 314 w 1163"/>
              <a:gd name="T43" fmla="*/ 1055 h 1059"/>
              <a:gd name="T44" fmla="*/ 438 w 1163"/>
              <a:gd name="T45" fmla="*/ 1042 h 1059"/>
              <a:gd name="T46" fmla="*/ 480 w 1163"/>
              <a:gd name="T47" fmla="*/ 1035 h 1059"/>
              <a:gd name="T48" fmla="*/ 480 w 1163"/>
              <a:gd name="T49" fmla="*/ 990 h 1059"/>
              <a:gd name="T50" fmla="*/ 461 w 1163"/>
              <a:gd name="T51" fmla="*/ 946 h 1059"/>
              <a:gd name="T52" fmla="*/ 459 w 1163"/>
              <a:gd name="T53" fmla="*/ 924 h 1059"/>
              <a:gd name="T54" fmla="*/ 470 w 1163"/>
              <a:gd name="T55" fmla="*/ 736 h 1059"/>
              <a:gd name="T56" fmla="*/ 561 w 1163"/>
              <a:gd name="T57" fmla="*/ 699 h 1059"/>
              <a:gd name="T58" fmla="*/ 673 w 1163"/>
              <a:gd name="T59" fmla="*/ 708 h 1059"/>
              <a:gd name="T60" fmla="*/ 762 w 1163"/>
              <a:gd name="T61" fmla="*/ 726 h 1059"/>
              <a:gd name="T62" fmla="*/ 1022 w 1163"/>
              <a:gd name="T63" fmla="*/ 836 h 1059"/>
              <a:gd name="T64" fmla="*/ 982 w 1163"/>
              <a:gd name="T65" fmla="*/ 862 h 1059"/>
              <a:gd name="T66" fmla="*/ 944 w 1163"/>
              <a:gd name="T67" fmla="*/ 881 h 1059"/>
              <a:gd name="T68" fmla="*/ 955 w 1163"/>
              <a:gd name="T69" fmla="*/ 898 h 1059"/>
              <a:gd name="T70" fmla="*/ 1017 w 1163"/>
              <a:gd name="T71" fmla="*/ 914 h 1059"/>
              <a:gd name="T72" fmla="*/ 1145 w 1163"/>
              <a:gd name="T73" fmla="*/ 906 h 1059"/>
              <a:gd name="T74" fmla="*/ 1162 w 1163"/>
              <a:gd name="T75" fmla="*/ 884 h 1059"/>
              <a:gd name="T76" fmla="*/ 1138 w 1163"/>
              <a:gd name="T77" fmla="*/ 820 h 1059"/>
              <a:gd name="T78" fmla="*/ 1080 w 1163"/>
              <a:gd name="T79" fmla="*/ 795 h 1059"/>
              <a:gd name="T80" fmla="*/ 985 w 1163"/>
              <a:gd name="T81" fmla="*/ 743 h 1059"/>
              <a:gd name="T82" fmla="*/ 916 w 1163"/>
              <a:gd name="T83" fmla="*/ 614 h 1059"/>
              <a:gd name="T84" fmla="*/ 868 w 1163"/>
              <a:gd name="T85" fmla="*/ 465 h 1059"/>
              <a:gd name="T86" fmla="*/ 826 w 1163"/>
              <a:gd name="T87" fmla="*/ 397 h 1059"/>
              <a:gd name="T88" fmla="*/ 728 w 1163"/>
              <a:gd name="T89" fmla="*/ 272 h 1059"/>
              <a:gd name="T90" fmla="*/ 630 w 1163"/>
              <a:gd name="T91" fmla="*/ 188 h 1059"/>
              <a:gd name="T92" fmla="*/ 539 w 1163"/>
              <a:gd name="T93" fmla="*/ 139 h 1059"/>
              <a:gd name="T94" fmla="*/ 523 w 1163"/>
              <a:gd name="T95" fmla="*/ 76 h 1059"/>
              <a:gd name="T96" fmla="*/ 499 w 1163"/>
              <a:gd name="T97" fmla="*/ 24 h 1059"/>
              <a:gd name="T98" fmla="*/ 461 w 1163"/>
              <a:gd name="T99" fmla="*/ 0 h 1059"/>
              <a:gd name="T100" fmla="*/ 373 w 1163"/>
              <a:gd name="T101" fmla="*/ 18 h 1059"/>
              <a:gd name="T102" fmla="*/ 346 w 1163"/>
              <a:gd name="T103" fmla="*/ 43 h 1059"/>
              <a:gd name="T104" fmla="*/ 334 w 1163"/>
              <a:gd name="T105" fmla="*/ 95 h 1059"/>
              <a:gd name="T106" fmla="*/ 365 w 1163"/>
              <a:gd name="T107" fmla="*/ 157 h 1059"/>
              <a:gd name="T108" fmla="*/ 359 w 1163"/>
              <a:gd name="T109" fmla="*/ 181 h 1059"/>
              <a:gd name="T110" fmla="*/ 371 w 1163"/>
              <a:gd name="T111" fmla="*/ 203 h 1059"/>
              <a:gd name="T112" fmla="*/ 396 w 1163"/>
              <a:gd name="T113" fmla="*/ 223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63" h="1059">
                <a:moveTo>
                  <a:pt x="326" y="320"/>
                </a:moveTo>
                <a:lnTo>
                  <a:pt x="326" y="320"/>
                </a:lnTo>
                <a:lnTo>
                  <a:pt x="328" y="328"/>
                </a:lnTo>
                <a:lnTo>
                  <a:pt x="334" y="341"/>
                </a:lnTo>
                <a:lnTo>
                  <a:pt x="334" y="341"/>
                </a:lnTo>
                <a:lnTo>
                  <a:pt x="332" y="346"/>
                </a:lnTo>
                <a:lnTo>
                  <a:pt x="327" y="350"/>
                </a:lnTo>
                <a:lnTo>
                  <a:pt x="316" y="359"/>
                </a:lnTo>
                <a:lnTo>
                  <a:pt x="301" y="369"/>
                </a:lnTo>
                <a:lnTo>
                  <a:pt x="301" y="369"/>
                </a:lnTo>
                <a:lnTo>
                  <a:pt x="270" y="394"/>
                </a:lnTo>
                <a:lnTo>
                  <a:pt x="246" y="412"/>
                </a:lnTo>
                <a:lnTo>
                  <a:pt x="231" y="422"/>
                </a:lnTo>
                <a:lnTo>
                  <a:pt x="231" y="422"/>
                </a:lnTo>
                <a:lnTo>
                  <a:pt x="223" y="427"/>
                </a:lnTo>
                <a:lnTo>
                  <a:pt x="209" y="437"/>
                </a:lnTo>
                <a:lnTo>
                  <a:pt x="172" y="466"/>
                </a:lnTo>
                <a:lnTo>
                  <a:pt x="115" y="514"/>
                </a:lnTo>
                <a:lnTo>
                  <a:pt x="115" y="514"/>
                </a:lnTo>
                <a:lnTo>
                  <a:pt x="84" y="541"/>
                </a:lnTo>
                <a:lnTo>
                  <a:pt x="66" y="556"/>
                </a:lnTo>
                <a:lnTo>
                  <a:pt x="57" y="563"/>
                </a:lnTo>
                <a:lnTo>
                  <a:pt x="57" y="563"/>
                </a:lnTo>
                <a:lnTo>
                  <a:pt x="41" y="564"/>
                </a:lnTo>
                <a:lnTo>
                  <a:pt x="31" y="565"/>
                </a:lnTo>
                <a:lnTo>
                  <a:pt x="24" y="566"/>
                </a:lnTo>
                <a:lnTo>
                  <a:pt x="24" y="566"/>
                </a:lnTo>
                <a:lnTo>
                  <a:pt x="21" y="567"/>
                </a:lnTo>
                <a:lnTo>
                  <a:pt x="18" y="571"/>
                </a:lnTo>
                <a:lnTo>
                  <a:pt x="12" y="578"/>
                </a:lnTo>
                <a:lnTo>
                  <a:pt x="3" y="591"/>
                </a:lnTo>
                <a:lnTo>
                  <a:pt x="3" y="591"/>
                </a:lnTo>
                <a:lnTo>
                  <a:pt x="3" y="602"/>
                </a:lnTo>
                <a:lnTo>
                  <a:pt x="2" y="614"/>
                </a:lnTo>
                <a:lnTo>
                  <a:pt x="2" y="614"/>
                </a:lnTo>
                <a:lnTo>
                  <a:pt x="0" y="622"/>
                </a:lnTo>
                <a:lnTo>
                  <a:pt x="0" y="628"/>
                </a:lnTo>
                <a:lnTo>
                  <a:pt x="0" y="633"/>
                </a:lnTo>
                <a:lnTo>
                  <a:pt x="0" y="633"/>
                </a:lnTo>
                <a:lnTo>
                  <a:pt x="2" y="639"/>
                </a:lnTo>
                <a:lnTo>
                  <a:pt x="6" y="644"/>
                </a:lnTo>
                <a:lnTo>
                  <a:pt x="13" y="648"/>
                </a:lnTo>
                <a:lnTo>
                  <a:pt x="13" y="648"/>
                </a:lnTo>
                <a:lnTo>
                  <a:pt x="16" y="651"/>
                </a:lnTo>
                <a:lnTo>
                  <a:pt x="21" y="654"/>
                </a:lnTo>
                <a:lnTo>
                  <a:pt x="21" y="654"/>
                </a:lnTo>
                <a:lnTo>
                  <a:pt x="24" y="658"/>
                </a:lnTo>
                <a:lnTo>
                  <a:pt x="28" y="661"/>
                </a:lnTo>
                <a:lnTo>
                  <a:pt x="33" y="664"/>
                </a:lnTo>
                <a:lnTo>
                  <a:pt x="38" y="665"/>
                </a:lnTo>
                <a:lnTo>
                  <a:pt x="38" y="665"/>
                </a:lnTo>
                <a:lnTo>
                  <a:pt x="41" y="665"/>
                </a:lnTo>
                <a:lnTo>
                  <a:pt x="45" y="664"/>
                </a:lnTo>
                <a:lnTo>
                  <a:pt x="53" y="660"/>
                </a:lnTo>
                <a:lnTo>
                  <a:pt x="66" y="651"/>
                </a:lnTo>
                <a:lnTo>
                  <a:pt x="66" y="651"/>
                </a:lnTo>
                <a:lnTo>
                  <a:pt x="81" y="636"/>
                </a:lnTo>
                <a:lnTo>
                  <a:pt x="89" y="628"/>
                </a:lnTo>
                <a:lnTo>
                  <a:pt x="91" y="622"/>
                </a:lnTo>
                <a:lnTo>
                  <a:pt x="91" y="622"/>
                </a:lnTo>
                <a:lnTo>
                  <a:pt x="93" y="619"/>
                </a:lnTo>
                <a:lnTo>
                  <a:pt x="95" y="613"/>
                </a:lnTo>
                <a:lnTo>
                  <a:pt x="100" y="606"/>
                </a:lnTo>
                <a:lnTo>
                  <a:pt x="104" y="603"/>
                </a:lnTo>
                <a:lnTo>
                  <a:pt x="108" y="600"/>
                </a:lnTo>
                <a:lnTo>
                  <a:pt x="108" y="600"/>
                </a:lnTo>
                <a:lnTo>
                  <a:pt x="204" y="539"/>
                </a:lnTo>
                <a:lnTo>
                  <a:pt x="204" y="539"/>
                </a:lnTo>
                <a:lnTo>
                  <a:pt x="300" y="472"/>
                </a:lnTo>
                <a:lnTo>
                  <a:pt x="382" y="412"/>
                </a:lnTo>
                <a:lnTo>
                  <a:pt x="408" y="431"/>
                </a:lnTo>
                <a:lnTo>
                  <a:pt x="467" y="396"/>
                </a:lnTo>
                <a:lnTo>
                  <a:pt x="467" y="396"/>
                </a:lnTo>
                <a:lnTo>
                  <a:pt x="545" y="460"/>
                </a:lnTo>
                <a:lnTo>
                  <a:pt x="545" y="460"/>
                </a:lnTo>
                <a:lnTo>
                  <a:pt x="556" y="470"/>
                </a:lnTo>
                <a:lnTo>
                  <a:pt x="571" y="484"/>
                </a:lnTo>
                <a:lnTo>
                  <a:pt x="584" y="498"/>
                </a:lnTo>
                <a:lnTo>
                  <a:pt x="592" y="508"/>
                </a:lnTo>
                <a:lnTo>
                  <a:pt x="592" y="508"/>
                </a:lnTo>
                <a:lnTo>
                  <a:pt x="597" y="515"/>
                </a:lnTo>
                <a:lnTo>
                  <a:pt x="606" y="526"/>
                </a:lnTo>
                <a:lnTo>
                  <a:pt x="619" y="539"/>
                </a:lnTo>
                <a:lnTo>
                  <a:pt x="619" y="539"/>
                </a:lnTo>
                <a:lnTo>
                  <a:pt x="555" y="548"/>
                </a:lnTo>
                <a:lnTo>
                  <a:pt x="555" y="548"/>
                </a:lnTo>
                <a:lnTo>
                  <a:pt x="552" y="550"/>
                </a:lnTo>
                <a:lnTo>
                  <a:pt x="548" y="552"/>
                </a:lnTo>
                <a:lnTo>
                  <a:pt x="543" y="554"/>
                </a:lnTo>
                <a:lnTo>
                  <a:pt x="540" y="554"/>
                </a:lnTo>
                <a:lnTo>
                  <a:pt x="540" y="554"/>
                </a:lnTo>
                <a:lnTo>
                  <a:pt x="517" y="554"/>
                </a:lnTo>
                <a:lnTo>
                  <a:pt x="467" y="556"/>
                </a:lnTo>
                <a:lnTo>
                  <a:pt x="440" y="557"/>
                </a:lnTo>
                <a:lnTo>
                  <a:pt x="414" y="559"/>
                </a:lnTo>
                <a:lnTo>
                  <a:pt x="394" y="561"/>
                </a:lnTo>
                <a:lnTo>
                  <a:pt x="385" y="563"/>
                </a:lnTo>
                <a:lnTo>
                  <a:pt x="380" y="565"/>
                </a:lnTo>
                <a:lnTo>
                  <a:pt x="380" y="565"/>
                </a:lnTo>
                <a:lnTo>
                  <a:pt x="371" y="570"/>
                </a:lnTo>
                <a:lnTo>
                  <a:pt x="361" y="578"/>
                </a:lnTo>
                <a:lnTo>
                  <a:pt x="352" y="586"/>
                </a:lnTo>
                <a:lnTo>
                  <a:pt x="342" y="596"/>
                </a:lnTo>
                <a:lnTo>
                  <a:pt x="334" y="606"/>
                </a:lnTo>
                <a:lnTo>
                  <a:pt x="328" y="615"/>
                </a:lnTo>
                <a:lnTo>
                  <a:pt x="323" y="623"/>
                </a:lnTo>
                <a:lnTo>
                  <a:pt x="320" y="629"/>
                </a:lnTo>
                <a:lnTo>
                  <a:pt x="320" y="629"/>
                </a:lnTo>
                <a:lnTo>
                  <a:pt x="320" y="636"/>
                </a:lnTo>
                <a:lnTo>
                  <a:pt x="321" y="648"/>
                </a:lnTo>
                <a:lnTo>
                  <a:pt x="325" y="677"/>
                </a:lnTo>
                <a:lnTo>
                  <a:pt x="330" y="708"/>
                </a:lnTo>
                <a:lnTo>
                  <a:pt x="338" y="732"/>
                </a:lnTo>
                <a:lnTo>
                  <a:pt x="338" y="732"/>
                </a:lnTo>
                <a:lnTo>
                  <a:pt x="344" y="747"/>
                </a:lnTo>
                <a:lnTo>
                  <a:pt x="348" y="758"/>
                </a:lnTo>
                <a:lnTo>
                  <a:pt x="354" y="766"/>
                </a:lnTo>
                <a:lnTo>
                  <a:pt x="354" y="766"/>
                </a:lnTo>
                <a:lnTo>
                  <a:pt x="365" y="810"/>
                </a:lnTo>
                <a:lnTo>
                  <a:pt x="373" y="846"/>
                </a:lnTo>
                <a:lnTo>
                  <a:pt x="380" y="873"/>
                </a:lnTo>
                <a:lnTo>
                  <a:pt x="380" y="873"/>
                </a:lnTo>
                <a:lnTo>
                  <a:pt x="385" y="893"/>
                </a:lnTo>
                <a:lnTo>
                  <a:pt x="389" y="914"/>
                </a:lnTo>
                <a:lnTo>
                  <a:pt x="391" y="933"/>
                </a:lnTo>
                <a:lnTo>
                  <a:pt x="391" y="939"/>
                </a:lnTo>
                <a:lnTo>
                  <a:pt x="391" y="943"/>
                </a:lnTo>
                <a:lnTo>
                  <a:pt x="391" y="943"/>
                </a:lnTo>
                <a:lnTo>
                  <a:pt x="386" y="960"/>
                </a:lnTo>
                <a:lnTo>
                  <a:pt x="384" y="968"/>
                </a:lnTo>
                <a:lnTo>
                  <a:pt x="382" y="971"/>
                </a:lnTo>
                <a:lnTo>
                  <a:pt x="382" y="971"/>
                </a:lnTo>
                <a:lnTo>
                  <a:pt x="377" y="974"/>
                </a:lnTo>
                <a:lnTo>
                  <a:pt x="365" y="980"/>
                </a:lnTo>
                <a:lnTo>
                  <a:pt x="352" y="987"/>
                </a:lnTo>
                <a:lnTo>
                  <a:pt x="341" y="992"/>
                </a:lnTo>
                <a:lnTo>
                  <a:pt x="341" y="992"/>
                </a:lnTo>
                <a:lnTo>
                  <a:pt x="326" y="997"/>
                </a:lnTo>
                <a:lnTo>
                  <a:pt x="302" y="1003"/>
                </a:lnTo>
                <a:lnTo>
                  <a:pt x="290" y="1006"/>
                </a:lnTo>
                <a:lnTo>
                  <a:pt x="281" y="1011"/>
                </a:lnTo>
                <a:lnTo>
                  <a:pt x="273" y="1016"/>
                </a:lnTo>
                <a:lnTo>
                  <a:pt x="271" y="1018"/>
                </a:lnTo>
                <a:lnTo>
                  <a:pt x="271" y="1021"/>
                </a:lnTo>
                <a:lnTo>
                  <a:pt x="271" y="1021"/>
                </a:lnTo>
                <a:lnTo>
                  <a:pt x="272" y="1029"/>
                </a:lnTo>
                <a:lnTo>
                  <a:pt x="276" y="1037"/>
                </a:lnTo>
                <a:lnTo>
                  <a:pt x="277" y="1040"/>
                </a:lnTo>
                <a:lnTo>
                  <a:pt x="281" y="1043"/>
                </a:lnTo>
                <a:lnTo>
                  <a:pt x="284" y="1046"/>
                </a:lnTo>
                <a:lnTo>
                  <a:pt x="288" y="1048"/>
                </a:lnTo>
                <a:lnTo>
                  <a:pt x="288" y="1048"/>
                </a:lnTo>
                <a:lnTo>
                  <a:pt x="300" y="1052"/>
                </a:lnTo>
                <a:lnTo>
                  <a:pt x="314" y="1055"/>
                </a:lnTo>
                <a:lnTo>
                  <a:pt x="326" y="1059"/>
                </a:lnTo>
                <a:lnTo>
                  <a:pt x="335" y="1059"/>
                </a:lnTo>
                <a:lnTo>
                  <a:pt x="335" y="1059"/>
                </a:lnTo>
                <a:lnTo>
                  <a:pt x="385" y="1049"/>
                </a:lnTo>
                <a:lnTo>
                  <a:pt x="418" y="1044"/>
                </a:lnTo>
                <a:lnTo>
                  <a:pt x="438" y="1042"/>
                </a:lnTo>
                <a:lnTo>
                  <a:pt x="438" y="1042"/>
                </a:lnTo>
                <a:lnTo>
                  <a:pt x="448" y="1042"/>
                </a:lnTo>
                <a:lnTo>
                  <a:pt x="461" y="1042"/>
                </a:lnTo>
                <a:lnTo>
                  <a:pt x="467" y="1041"/>
                </a:lnTo>
                <a:lnTo>
                  <a:pt x="473" y="1040"/>
                </a:lnTo>
                <a:lnTo>
                  <a:pt x="478" y="1037"/>
                </a:lnTo>
                <a:lnTo>
                  <a:pt x="480" y="1035"/>
                </a:lnTo>
                <a:lnTo>
                  <a:pt x="480" y="1035"/>
                </a:lnTo>
                <a:lnTo>
                  <a:pt x="483" y="1031"/>
                </a:lnTo>
                <a:lnTo>
                  <a:pt x="484" y="1025"/>
                </a:lnTo>
                <a:lnTo>
                  <a:pt x="484" y="1012"/>
                </a:lnTo>
                <a:lnTo>
                  <a:pt x="483" y="999"/>
                </a:lnTo>
                <a:lnTo>
                  <a:pt x="482" y="994"/>
                </a:lnTo>
                <a:lnTo>
                  <a:pt x="480" y="990"/>
                </a:lnTo>
                <a:lnTo>
                  <a:pt x="480" y="990"/>
                </a:lnTo>
                <a:lnTo>
                  <a:pt x="477" y="983"/>
                </a:lnTo>
                <a:lnTo>
                  <a:pt x="473" y="973"/>
                </a:lnTo>
                <a:lnTo>
                  <a:pt x="471" y="964"/>
                </a:lnTo>
                <a:lnTo>
                  <a:pt x="467" y="958"/>
                </a:lnTo>
                <a:lnTo>
                  <a:pt x="467" y="958"/>
                </a:lnTo>
                <a:lnTo>
                  <a:pt x="462" y="949"/>
                </a:lnTo>
                <a:lnTo>
                  <a:pt x="461" y="946"/>
                </a:lnTo>
                <a:lnTo>
                  <a:pt x="459" y="943"/>
                </a:lnTo>
                <a:lnTo>
                  <a:pt x="459" y="943"/>
                </a:lnTo>
                <a:lnTo>
                  <a:pt x="458" y="943"/>
                </a:lnTo>
                <a:lnTo>
                  <a:pt x="458" y="943"/>
                </a:lnTo>
                <a:lnTo>
                  <a:pt x="458" y="943"/>
                </a:lnTo>
                <a:lnTo>
                  <a:pt x="459" y="924"/>
                </a:lnTo>
                <a:lnTo>
                  <a:pt x="459" y="924"/>
                </a:lnTo>
                <a:lnTo>
                  <a:pt x="462" y="878"/>
                </a:lnTo>
                <a:lnTo>
                  <a:pt x="466" y="839"/>
                </a:lnTo>
                <a:lnTo>
                  <a:pt x="466" y="839"/>
                </a:lnTo>
                <a:lnTo>
                  <a:pt x="467" y="815"/>
                </a:lnTo>
                <a:lnTo>
                  <a:pt x="468" y="780"/>
                </a:lnTo>
                <a:lnTo>
                  <a:pt x="470" y="751"/>
                </a:lnTo>
                <a:lnTo>
                  <a:pt x="470" y="736"/>
                </a:lnTo>
                <a:lnTo>
                  <a:pt x="470" y="685"/>
                </a:lnTo>
                <a:lnTo>
                  <a:pt x="470" y="685"/>
                </a:lnTo>
                <a:lnTo>
                  <a:pt x="496" y="690"/>
                </a:lnTo>
                <a:lnTo>
                  <a:pt x="518" y="695"/>
                </a:lnTo>
                <a:lnTo>
                  <a:pt x="540" y="697"/>
                </a:lnTo>
                <a:lnTo>
                  <a:pt x="540" y="697"/>
                </a:lnTo>
                <a:lnTo>
                  <a:pt x="561" y="699"/>
                </a:lnTo>
                <a:lnTo>
                  <a:pt x="583" y="701"/>
                </a:lnTo>
                <a:lnTo>
                  <a:pt x="606" y="702"/>
                </a:lnTo>
                <a:lnTo>
                  <a:pt x="606" y="702"/>
                </a:lnTo>
                <a:lnTo>
                  <a:pt x="637" y="705"/>
                </a:lnTo>
                <a:lnTo>
                  <a:pt x="659" y="708"/>
                </a:lnTo>
                <a:lnTo>
                  <a:pt x="673" y="708"/>
                </a:lnTo>
                <a:lnTo>
                  <a:pt x="673" y="708"/>
                </a:lnTo>
                <a:lnTo>
                  <a:pt x="687" y="709"/>
                </a:lnTo>
                <a:lnTo>
                  <a:pt x="709" y="711"/>
                </a:lnTo>
                <a:lnTo>
                  <a:pt x="731" y="715"/>
                </a:lnTo>
                <a:lnTo>
                  <a:pt x="740" y="717"/>
                </a:lnTo>
                <a:lnTo>
                  <a:pt x="746" y="719"/>
                </a:lnTo>
                <a:lnTo>
                  <a:pt x="746" y="719"/>
                </a:lnTo>
                <a:lnTo>
                  <a:pt x="762" y="726"/>
                </a:lnTo>
                <a:lnTo>
                  <a:pt x="792" y="738"/>
                </a:lnTo>
                <a:lnTo>
                  <a:pt x="824" y="749"/>
                </a:lnTo>
                <a:lnTo>
                  <a:pt x="850" y="761"/>
                </a:lnTo>
                <a:lnTo>
                  <a:pt x="850" y="761"/>
                </a:lnTo>
                <a:lnTo>
                  <a:pt x="888" y="779"/>
                </a:lnTo>
                <a:lnTo>
                  <a:pt x="947" y="804"/>
                </a:lnTo>
                <a:lnTo>
                  <a:pt x="1022" y="836"/>
                </a:lnTo>
                <a:lnTo>
                  <a:pt x="1022" y="836"/>
                </a:lnTo>
                <a:lnTo>
                  <a:pt x="1019" y="845"/>
                </a:lnTo>
                <a:lnTo>
                  <a:pt x="1017" y="851"/>
                </a:lnTo>
                <a:lnTo>
                  <a:pt x="1014" y="853"/>
                </a:lnTo>
                <a:lnTo>
                  <a:pt x="1014" y="853"/>
                </a:lnTo>
                <a:lnTo>
                  <a:pt x="997" y="859"/>
                </a:lnTo>
                <a:lnTo>
                  <a:pt x="982" y="862"/>
                </a:lnTo>
                <a:lnTo>
                  <a:pt x="970" y="864"/>
                </a:lnTo>
                <a:lnTo>
                  <a:pt x="970" y="864"/>
                </a:lnTo>
                <a:lnTo>
                  <a:pt x="964" y="865"/>
                </a:lnTo>
                <a:lnTo>
                  <a:pt x="958" y="868"/>
                </a:lnTo>
                <a:lnTo>
                  <a:pt x="953" y="872"/>
                </a:lnTo>
                <a:lnTo>
                  <a:pt x="948" y="877"/>
                </a:lnTo>
                <a:lnTo>
                  <a:pt x="944" y="881"/>
                </a:lnTo>
                <a:lnTo>
                  <a:pt x="944" y="885"/>
                </a:lnTo>
                <a:lnTo>
                  <a:pt x="944" y="887"/>
                </a:lnTo>
                <a:lnTo>
                  <a:pt x="945" y="890"/>
                </a:lnTo>
                <a:lnTo>
                  <a:pt x="948" y="893"/>
                </a:lnTo>
                <a:lnTo>
                  <a:pt x="950" y="896"/>
                </a:lnTo>
                <a:lnTo>
                  <a:pt x="955" y="898"/>
                </a:lnTo>
                <a:lnTo>
                  <a:pt x="955" y="898"/>
                </a:lnTo>
                <a:lnTo>
                  <a:pt x="964" y="903"/>
                </a:lnTo>
                <a:lnTo>
                  <a:pt x="974" y="906"/>
                </a:lnTo>
                <a:lnTo>
                  <a:pt x="992" y="912"/>
                </a:lnTo>
                <a:lnTo>
                  <a:pt x="1007" y="915"/>
                </a:lnTo>
                <a:lnTo>
                  <a:pt x="1013" y="914"/>
                </a:lnTo>
                <a:lnTo>
                  <a:pt x="1017" y="914"/>
                </a:lnTo>
                <a:lnTo>
                  <a:pt x="1017" y="914"/>
                </a:lnTo>
                <a:lnTo>
                  <a:pt x="1024" y="912"/>
                </a:lnTo>
                <a:lnTo>
                  <a:pt x="1038" y="911"/>
                </a:lnTo>
                <a:lnTo>
                  <a:pt x="1076" y="910"/>
                </a:lnTo>
                <a:lnTo>
                  <a:pt x="1137" y="909"/>
                </a:lnTo>
                <a:lnTo>
                  <a:pt x="1137" y="909"/>
                </a:lnTo>
                <a:lnTo>
                  <a:pt x="1140" y="908"/>
                </a:lnTo>
                <a:lnTo>
                  <a:pt x="1145" y="906"/>
                </a:lnTo>
                <a:lnTo>
                  <a:pt x="1151" y="904"/>
                </a:lnTo>
                <a:lnTo>
                  <a:pt x="1156" y="900"/>
                </a:lnTo>
                <a:lnTo>
                  <a:pt x="1159" y="897"/>
                </a:lnTo>
                <a:lnTo>
                  <a:pt x="1162" y="892"/>
                </a:lnTo>
                <a:lnTo>
                  <a:pt x="1163" y="887"/>
                </a:lnTo>
                <a:lnTo>
                  <a:pt x="1162" y="884"/>
                </a:lnTo>
                <a:lnTo>
                  <a:pt x="1162" y="884"/>
                </a:lnTo>
                <a:lnTo>
                  <a:pt x="1150" y="860"/>
                </a:lnTo>
                <a:lnTo>
                  <a:pt x="1144" y="846"/>
                </a:lnTo>
                <a:lnTo>
                  <a:pt x="1142" y="840"/>
                </a:lnTo>
                <a:lnTo>
                  <a:pt x="1140" y="834"/>
                </a:lnTo>
                <a:lnTo>
                  <a:pt x="1140" y="834"/>
                </a:lnTo>
                <a:lnTo>
                  <a:pt x="1140" y="822"/>
                </a:lnTo>
                <a:lnTo>
                  <a:pt x="1138" y="820"/>
                </a:lnTo>
                <a:lnTo>
                  <a:pt x="1134" y="817"/>
                </a:lnTo>
                <a:lnTo>
                  <a:pt x="1134" y="817"/>
                </a:lnTo>
                <a:lnTo>
                  <a:pt x="1113" y="808"/>
                </a:lnTo>
                <a:lnTo>
                  <a:pt x="1098" y="802"/>
                </a:lnTo>
                <a:lnTo>
                  <a:pt x="1098" y="802"/>
                </a:lnTo>
                <a:lnTo>
                  <a:pt x="1089" y="799"/>
                </a:lnTo>
                <a:lnTo>
                  <a:pt x="1080" y="795"/>
                </a:lnTo>
                <a:lnTo>
                  <a:pt x="1068" y="790"/>
                </a:lnTo>
                <a:lnTo>
                  <a:pt x="1068" y="790"/>
                </a:lnTo>
                <a:lnTo>
                  <a:pt x="1038" y="774"/>
                </a:lnTo>
                <a:lnTo>
                  <a:pt x="1023" y="766"/>
                </a:lnTo>
                <a:lnTo>
                  <a:pt x="1008" y="758"/>
                </a:lnTo>
                <a:lnTo>
                  <a:pt x="1008" y="758"/>
                </a:lnTo>
                <a:lnTo>
                  <a:pt x="985" y="743"/>
                </a:lnTo>
                <a:lnTo>
                  <a:pt x="948" y="724"/>
                </a:lnTo>
                <a:lnTo>
                  <a:pt x="899" y="699"/>
                </a:lnTo>
                <a:lnTo>
                  <a:pt x="899" y="699"/>
                </a:lnTo>
                <a:lnTo>
                  <a:pt x="903" y="685"/>
                </a:lnTo>
                <a:lnTo>
                  <a:pt x="910" y="652"/>
                </a:lnTo>
                <a:lnTo>
                  <a:pt x="913" y="633"/>
                </a:lnTo>
                <a:lnTo>
                  <a:pt x="916" y="614"/>
                </a:lnTo>
                <a:lnTo>
                  <a:pt x="916" y="598"/>
                </a:lnTo>
                <a:lnTo>
                  <a:pt x="916" y="591"/>
                </a:lnTo>
                <a:lnTo>
                  <a:pt x="914" y="586"/>
                </a:lnTo>
                <a:lnTo>
                  <a:pt x="914" y="586"/>
                </a:lnTo>
                <a:lnTo>
                  <a:pt x="901" y="551"/>
                </a:lnTo>
                <a:lnTo>
                  <a:pt x="880" y="494"/>
                </a:lnTo>
                <a:lnTo>
                  <a:pt x="868" y="465"/>
                </a:lnTo>
                <a:lnTo>
                  <a:pt x="857" y="440"/>
                </a:lnTo>
                <a:lnTo>
                  <a:pt x="848" y="422"/>
                </a:lnTo>
                <a:lnTo>
                  <a:pt x="844" y="416"/>
                </a:lnTo>
                <a:lnTo>
                  <a:pt x="842" y="413"/>
                </a:lnTo>
                <a:lnTo>
                  <a:pt x="842" y="413"/>
                </a:lnTo>
                <a:lnTo>
                  <a:pt x="836" y="408"/>
                </a:lnTo>
                <a:lnTo>
                  <a:pt x="826" y="397"/>
                </a:lnTo>
                <a:lnTo>
                  <a:pt x="804" y="369"/>
                </a:lnTo>
                <a:lnTo>
                  <a:pt x="782" y="341"/>
                </a:lnTo>
                <a:lnTo>
                  <a:pt x="771" y="326"/>
                </a:lnTo>
                <a:lnTo>
                  <a:pt x="771" y="326"/>
                </a:lnTo>
                <a:lnTo>
                  <a:pt x="757" y="307"/>
                </a:lnTo>
                <a:lnTo>
                  <a:pt x="744" y="291"/>
                </a:lnTo>
                <a:lnTo>
                  <a:pt x="728" y="272"/>
                </a:lnTo>
                <a:lnTo>
                  <a:pt x="709" y="252"/>
                </a:lnTo>
                <a:lnTo>
                  <a:pt x="690" y="232"/>
                </a:lnTo>
                <a:lnTo>
                  <a:pt x="669" y="214"/>
                </a:lnTo>
                <a:lnTo>
                  <a:pt x="659" y="206"/>
                </a:lnTo>
                <a:lnTo>
                  <a:pt x="649" y="200"/>
                </a:lnTo>
                <a:lnTo>
                  <a:pt x="649" y="200"/>
                </a:lnTo>
                <a:lnTo>
                  <a:pt x="630" y="188"/>
                </a:lnTo>
                <a:lnTo>
                  <a:pt x="611" y="179"/>
                </a:lnTo>
                <a:lnTo>
                  <a:pt x="593" y="171"/>
                </a:lnTo>
                <a:lnTo>
                  <a:pt x="577" y="164"/>
                </a:lnTo>
                <a:lnTo>
                  <a:pt x="552" y="156"/>
                </a:lnTo>
                <a:lnTo>
                  <a:pt x="542" y="152"/>
                </a:lnTo>
                <a:lnTo>
                  <a:pt x="542" y="152"/>
                </a:lnTo>
                <a:lnTo>
                  <a:pt x="539" y="139"/>
                </a:lnTo>
                <a:lnTo>
                  <a:pt x="535" y="129"/>
                </a:lnTo>
                <a:lnTo>
                  <a:pt x="534" y="120"/>
                </a:lnTo>
                <a:lnTo>
                  <a:pt x="534" y="120"/>
                </a:lnTo>
                <a:lnTo>
                  <a:pt x="533" y="112"/>
                </a:lnTo>
                <a:lnTo>
                  <a:pt x="530" y="98"/>
                </a:lnTo>
                <a:lnTo>
                  <a:pt x="527" y="83"/>
                </a:lnTo>
                <a:lnTo>
                  <a:pt x="523" y="76"/>
                </a:lnTo>
                <a:lnTo>
                  <a:pt x="523" y="76"/>
                </a:lnTo>
                <a:lnTo>
                  <a:pt x="520" y="69"/>
                </a:lnTo>
                <a:lnTo>
                  <a:pt x="516" y="58"/>
                </a:lnTo>
                <a:lnTo>
                  <a:pt x="511" y="46"/>
                </a:lnTo>
                <a:lnTo>
                  <a:pt x="508" y="39"/>
                </a:lnTo>
                <a:lnTo>
                  <a:pt x="508" y="39"/>
                </a:lnTo>
                <a:lnTo>
                  <a:pt x="499" y="24"/>
                </a:lnTo>
                <a:lnTo>
                  <a:pt x="491" y="12"/>
                </a:lnTo>
                <a:lnTo>
                  <a:pt x="491" y="12"/>
                </a:lnTo>
                <a:lnTo>
                  <a:pt x="483" y="6"/>
                </a:lnTo>
                <a:lnTo>
                  <a:pt x="476" y="2"/>
                </a:lnTo>
                <a:lnTo>
                  <a:pt x="470" y="1"/>
                </a:lnTo>
                <a:lnTo>
                  <a:pt x="470" y="1"/>
                </a:lnTo>
                <a:lnTo>
                  <a:pt x="461" y="0"/>
                </a:lnTo>
                <a:lnTo>
                  <a:pt x="449" y="1"/>
                </a:lnTo>
                <a:lnTo>
                  <a:pt x="438" y="1"/>
                </a:lnTo>
                <a:lnTo>
                  <a:pt x="432" y="4"/>
                </a:lnTo>
                <a:lnTo>
                  <a:pt x="432" y="4"/>
                </a:lnTo>
                <a:lnTo>
                  <a:pt x="422" y="12"/>
                </a:lnTo>
                <a:lnTo>
                  <a:pt x="416" y="18"/>
                </a:lnTo>
                <a:lnTo>
                  <a:pt x="373" y="18"/>
                </a:lnTo>
                <a:lnTo>
                  <a:pt x="373" y="18"/>
                </a:lnTo>
                <a:lnTo>
                  <a:pt x="363" y="24"/>
                </a:lnTo>
                <a:lnTo>
                  <a:pt x="353" y="30"/>
                </a:lnTo>
                <a:lnTo>
                  <a:pt x="350" y="32"/>
                </a:lnTo>
                <a:lnTo>
                  <a:pt x="348" y="36"/>
                </a:lnTo>
                <a:lnTo>
                  <a:pt x="348" y="36"/>
                </a:lnTo>
                <a:lnTo>
                  <a:pt x="346" y="43"/>
                </a:lnTo>
                <a:lnTo>
                  <a:pt x="344" y="51"/>
                </a:lnTo>
                <a:lnTo>
                  <a:pt x="341" y="61"/>
                </a:lnTo>
                <a:lnTo>
                  <a:pt x="341" y="61"/>
                </a:lnTo>
                <a:lnTo>
                  <a:pt x="333" y="85"/>
                </a:lnTo>
                <a:lnTo>
                  <a:pt x="333" y="85"/>
                </a:lnTo>
                <a:lnTo>
                  <a:pt x="333" y="88"/>
                </a:lnTo>
                <a:lnTo>
                  <a:pt x="334" y="95"/>
                </a:lnTo>
                <a:lnTo>
                  <a:pt x="336" y="101"/>
                </a:lnTo>
                <a:lnTo>
                  <a:pt x="340" y="106"/>
                </a:lnTo>
                <a:lnTo>
                  <a:pt x="340" y="106"/>
                </a:lnTo>
                <a:lnTo>
                  <a:pt x="347" y="115"/>
                </a:lnTo>
                <a:lnTo>
                  <a:pt x="352" y="123"/>
                </a:lnTo>
                <a:lnTo>
                  <a:pt x="365" y="157"/>
                </a:lnTo>
                <a:lnTo>
                  <a:pt x="365" y="157"/>
                </a:lnTo>
                <a:lnTo>
                  <a:pt x="363" y="159"/>
                </a:lnTo>
                <a:lnTo>
                  <a:pt x="358" y="167"/>
                </a:lnTo>
                <a:lnTo>
                  <a:pt x="357" y="170"/>
                </a:lnTo>
                <a:lnTo>
                  <a:pt x="355" y="175"/>
                </a:lnTo>
                <a:lnTo>
                  <a:pt x="357" y="179"/>
                </a:lnTo>
                <a:lnTo>
                  <a:pt x="359" y="181"/>
                </a:lnTo>
                <a:lnTo>
                  <a:pt x="359" y="181"/>
                </a:lnTo>
                <a:lnTo>
                  <a:pt x="365" y="184"/>
                </a:lnTo>
                <a:lnTo>
                  <a:pt x="369" y="188"/>
                </a:lnTo>
                <a:lnTo>
                  <a:pt x="371" y="192"/>
                </a:lnTo>
                <a:lnTo>
                  <a:pt x="371" y="193"/>
                </a:lnTo>
                <a:lnTo>
                  <a:pt x="371" y="193"/>
                </a:lnTo>
                <a:lnTo>
                  <a:pt x="371" y="198"/>
                </a:lnTo>
                <a:lnTo>
                  <a:pt x="371" y="203"/>
                </a:lnTo>
                <a:lnTo>
                  <a:pt x="371" y="207"/>
                </a:lnTo>
                <a:lnTo>
                  <a:pt x="372" y="211"/>
                </a:lnTo>
                <a:lnTo>
                  <a:pt x="374" y="214"/>
                </a:lnTo>
                <a:lnTo>
                  <a:pt x="378" y="217"/>
                </a:lnTo>
                <a:lnTo>
                  <a:pt x="378" y="217"/>
                </a:lnTo>
                <a:lnTo>
                  <a:pt x="386" y="220"/>
                </a:lnTo>
                <a:lnTo>
                  <a:pt x="396" y="223"/>
                </a:lnTo>
                <a:lnTo>
                  <a:pt x="405" y="224"/>
                </a:lnTo>
                <a:lnTo>
                  <a:pt x="421" y="225"/>
                </a:lnTo>
                <a:lnTo>
                  <a:pt x="427" y="238"/>
                </a:lnTo>
                <a:lnTo>
                  <a:pt x="397" y="257"/>
                </a:lnTo>
                <a:lnTo>
                  <a:pt x="326" y="3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08886E18-CC69-40C4-B054-7ED3F52FB9CF}"/>
              </a:ext>
            </a:extLst>
          </p:cNvPr>
          <p:cNvSpPr>
            <a:spLocks/>
          </p:cNvSpPr>
          <p:nvPr/>
        </p:nvSpPr>
        <p:spPr bwMode="auto">
          <a:xfrm>
            <a:off x="811908" y="4708524"/>
            <a:ext cx="834427" cy="1580133"/>
          </a:xfrm>
          <a:custGeom>
            <a:avLst/>
            <a:gdLst>
              <a:gd name="T0" fmla="*/ 383 w 743"/>
              <a:gd name="T1" fmla="*/ 229 h 1407"/>
              <a:gd name="T2" fmla="*/ 298 w 743"/>
              <a:gd name="T3" fmla="*/ 259 h 1407"/>
              <a:gd name="T4" fmla="*/ 200 w 743"/>
              <a:gd name="T5" fmla="*/ 340 h 1407"/>
              <a:gd name="T6" fmla="*/ 106 w 743"/>
              <a:gd name="T7" fmla="*/ 463 h 1407"/>
              <a:gd name="T8" fmla="*/ 12 w 743"/>
              <a:gd name="T9" fmla="*/ 593 h 1407"/>
              <a:gd name="T10" fmla="*/ 5 w 743"/>
              <a:gd name="T11" fmla="*/ 672 h 1407"/>
              <a:gd name="T12" fmla="*/ 52 w 743"/>
              <a:gd name="T13" fmla="*/ 841 h 1407"/>
              <a:gd name="T14" fmla="*/ 44 w 743"/>
              <a:gd name="T15" fmla="*/ 1051 h 1407"/>
              <a:gd name="T16" fmla="*/ 49 w 743"/>
              <a:gd name="T17" fmla="*/ 1193 h 1407"/>
              <a:gd name="T18" fmla="*/ 35 w 743"/>
              <a:gd name="T19" fmla="*/ 1270 h 1407"/>
              <a:gd name="T20" fmla="*/ 15 w 743"/>
              <a:gd name="T21" fmla="*/ 1359 h 1407"/>
              <a:gd name="T22" fmla="*/ 19 w 743"/>
              <a:gd name="T23" fmla="*/ 1394 h 1407"/>
              <a:gd name="T24" fmla="*/ 106 w 743"/>
              <a:gd name="T25" fmla="*/ 1406 h 1407"/>
              <a:gd name="T26" fmla="*/ 149 w 743"/>
              <a:gd name="T27" fmla="*/ 1384 h 1407"/>
              <a:gd name="T28" fmla="*/ 142 w 743"/>
              <a:gd name="T29" fmla="*/ 1313 h 1407"/>
              <a:gd name="T30" fmla="*/ 129 w 743"/>
              <a:gd name="T31" fmla="*/ 1220 h 1407"/>
              <a:gd name="T32" fmla="*/ 151 w 743"/>
              <a:gd name="T33" fmla="*/ 1094 h 1407"/>
              <a:gd name="T34" fmla="*/ 191 w 743"/>
              <a:gd name="T35" fmla="*/ 910 h 1407"/>
              <a:gd name="T36" fmla="*/ 255 w 743"/>
              <a:gd name="T37" fmla="*/ 966 h 1407"/>
              <a:gd name="T38" fmla="*/ 301 w 743"/>
              <a:gd name="T39" fmla="*/ 976 h 1407"/>
              <a:gd name="T40" fmla="*/ 291 w 743"/>
              <a:gd name="T41" fmla="*/ 958 h 1407"/>
              <a:gd name="T42" fmla="*/ 292 w 743"/>
              <a:gd name="T43" fmla="*/ 899 h 1407"/>
              <a:gd name="T44" fmla="*/ 306 w 743"/>
              <a:gd name="T45" fmla="*/ 882 h 1407"/>
              <a:gd name="T46" fmla="*/ 343 w 743"/>
              <a:gd name="T47" fmla="*/ 891 h 1407"/>
              <a:gd name="T48" fmla="*/ 370 w 743"/>
              <a:gd name="T49" fmla="*/ 904 h 1407"/>
              <a:gd name="T50" fmla="*/ 387 w 743"/>
              <a:gd name="T51" fmla="*/ 974 h 1407"/>
              <a:gd name="T52" fmla="*/ 402 w 743"/>
              <a:gd name="T53" fmla="*/ 983 h 1407"/>
              <a:gd name="T54" fmla="*/ 401 w 743"/>
              <a:gd name="T55" fmla="*/ 1001 h 1407"/>
              <a:gd name="T56" fmla="*/ 425 w 743"/>
              <a:gd name="T57" fmla="*/ 992 h 1407"/>
              <a:gd name="T58" fmla="*/ 445 w 743"/>
              <a:gd name="T59" fmla="*/ 968 h 1407"/>
              <a:gd name="T60" fmla="*/ 479 w 743"/>
              <a:gd name="T61" fmla="*/ 999 h 1407"/>
              <a:gd name="T62" fmla="*/ 500 w 743"/>
              <a:gd name="T63" fmla="*/ 1132 h 1407"/>
              <a:gd name="T64" fmla="*/ 476 w 743"/>
              <a:gd name="T65" fmla="*/ 1177 h 1407"/>
              <a:gd name="T66" fmla="*/ 464 w 743"/>
              <a:gd name="T67" fmla="*/ 1226 h 1407"/>
              <a:gd name="T68" fmla="*/ 476 w 743"/>
              <a:gd name="T69" fmla="*/ 1263 h 1407"/>
              <a:gd name="T70" fmla="*/ 611 w 743"/>
              <a:gd name="T71" fmla="*/ 1278 h 1407"/>
              <a:gd name="T72" fmla="*/ 708 w 743"/>
              <a:gd name="T73" fmla="*/ 1294 h 1407"/>
              <a:gd name="T74" fmla="*/ 741 w 743"/>
              <a:gd name="T75" fmla="*/ 1277 h 1407"/>
              <a:gd name="T76" fmla="*/ 721 w 743"/>
              <a:gd name="T77" fmla="*/ 1224 h 1407"/>
              <a:gd name="T78" fmla="*/ 621 w 743"/>
              <a:gd name="T79" fmla="*/ 1133 h 1407"/>
              <a:gd name="T80" fmla="*/ 588 w 743"/>
              <a:gd name="T81" fmla="*/ 1117 h 1407"/>
              <a:gd name="T82" fmla="*/ 597 w 743"/>
              <a:gd name="T83" fmla="*/ 930 h 1407"/>
              <a:gd name="T84" fmla="*/ 589 w 743"/>
              <a:gd name="T85" fmla="*/ 866 h 1407"/>
              <a:gd name="T86" fmla="*/ 563 w 743"/>
              <a:gd name="T87" fmla="*/ 842 h 1407"/>
              <a:gd name="T88" fmla="*/ 503 w 743"/>
              <a:gd name="T89" fmla="*/ 725 h 1407"/>
              <a:gd name="T90" fmla="*/ 524 w 743"/>
              <a:gd name="T91" fmla="*/ 599 h 1407"/>
              <a:gd name="T92" fmla="*/ 588 w 743"/>
              <a:gd name="T93" fmla="*/ 474 h 1407"/>
              <a:gd name="T94" fmla="*/ 608 w 743"/>
              <a:gd name="T95" fmla="*/ 376 h 1407"/>
              <a:gd name="T96" fmla="*/ 630 w 743"/>
              <a:gd name="T97" fmla="*/ 313 h 1407"/>
              <a:gd name="T98" fmla="*/ 614 w 743"/>
              <a:gd name="T99" fmla="*/ 277 h 1407"/>
              <a:gd name="T100" fmla="*/ 657 w 743"/>
              <a:gd name="T101" fmla="*/ 198 h 1407"/>
              <a:gd name="T102" fmla="*/ 671 w 743"/>
              <a:gd name="T103" fmla="*/ 173 h 1407"/>
              <a:gd name="T104" fmla="*/ 653 w 743"/>
              <a:gd name="T105" fmla="*/ 125 h 1407"/>
              <a:gd name="T106" fmla="*/ 651 w 743"/>
              <a:gd name="T107" fmla="*/ 58 h 1407"/>
              <a:gd name="T108" fmla="*/ 580 w 743"/>
              <a:gd name="T109" fmla="*/ 2 h 1407"/>
              <a:gd name="T110" fmla="*/ 514 w 743"/>
              <a:gd name="T111" fmla="*/ 8 h 1407"/>
              <a:gd name="T112" fmla="*/ 465 w 743"/>
              <a:gd name="T113" fmla="*/ 18 h 1407"/>
              <a:gd name="T114" fmla="*/ 429 w 743"/>
              <a:gd name="T115" fmla="*/ 178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43" h="1407">
                <a:moveTo>
                  <a:pt x="440" y="197"/>
                </a:moveTo>
                <a:lnTo>
                  <a:pt x="430" y="231"/>
                </a:lnTo>
                <a:lnTo>
                  <a:pt x="430" y="231"/>
                </a:lnTo>
                <a:lnTo>
                  <a:pt x="418" y="231"/>
                </a:lnTo>
                <a:lnTo>
                  <a:pt x="396" y="229"/>
                </a:lnTo>
                <a:lnTo>
                  <a:pt x="396" y="229"/>
                </a:lnTo>
                <a:lnTo>
                  <a:pt x="383" y="229"/>
                </a:lnTo>
                <a:lnTo>
                  <a:pt x="368" y="231"/>
                </a:lnTo>
                <a:lnTo>
                  <a:pt x="354" y="234"/>
                </a:lnTo>
                <a:lnTo>
                  <a:pt x="348" y="237"/>
                </a:lnTo>
                <a:lnTo>
                  <a:pt x="342" y="239"/>
                </a:lnTo>
                <a:lnTo>
                  <a:pt x="342" y="239"/>
                </a:lnTo>
                <a:lnTo>
                  <a:pt x="325" y="247"/>
                </a:lnTo>
                <a:lnTo>
                  <a:pt x="298" y="259"/>
                </a:lnTo>
                <a:lnTo>
                  <a:pt x="283" y="266"/>
                </a:lnTo>
                <a:lnTo>
                  <a:pt x="269" y="273"/>
                </a:lnTo>
                <a:lnTo>
                  <a:pt x="258" y="282"/>
                </a:lnTo>
                <a:lnTo>
                  <a:pt x="250" y="289"/>
                </a:lnTo>
                <a:lnTo>
                  <a:pt x="250" y="289"/>
                </a:lnTo>
                <a:lnTo>
                  <a:pt x="230" y="310"/>
                </a:lnTo>
                <a:lnTo>
                  <a:pt x="200" y="340"/>
                </a:lnTo>
                <a:lnTo>
                  <a:pt x="160" y="382"/>
                </a:lnTo>
                <a:lnTo>
                  <a:pt x="160" y="382"/>
                </a:lnTo>
                <a:lnTo>
                  <a:pt x="149" y="396"/>
                </a:lnTo>
                <a:lnTo>
                  <a:pt x="132" y="423"/>
                </a:lnTo>
                <a:lnTo>
                  <a:pt x="115" y="451"/>
                </a:lnTo>
                <a:lnTo>
                  <a:pt x="106" y="463"/>
                </a:lnTo>
                <a:lnTo>
                  <a:pt x="106" y="463"/>
                </a:lnTo>
                <a:lnTo>
                  <a:pt x="100" y="468"/>
                </a:lnTo>
                <a:lnTo>
                  <a:pt x="88" y="483"/>
                </a:lnTo>
                <a:lnTo>
                  <a:pt x="73" y="503"/>
                </a:lnTo>
                <a:lnTo>
                  <a:pt x="54" y="527"/>
                </a:lnTo>
                <a:lnTo>
                  <a:pt x="36" y="553"/>
                </a:lnTo>
                <a:lnTo>
                  <a:pt x="19" y="580"/>
                </a:lnTo>
                <a:lnTo>
                  <a:pt x="12" y="593"/>
                </a:lnTo>
                <a:lnTo>
                  <a:pt x="6" y="605"/>
                </a:lnTo>
                <a:lnTo>
                  <a:pt x="3" y="616"/>
                </a:lnTo>
                <a:lnTo>
                  <a:pt x="0" y="627"/>
                </a:lnTo>
                <a:lnTo>
                  <a:pt x="0" y="627"/>
                </a:lnTo>
                <a:lnTo>
                  <a:pt x="0" y="636"/>
                </a:lnTo>
                <a:lnTo>
                  <a:pt x="0" y="647"/>
                </a:lnTo>
                <a:lnTo>
                  <a:pt x="5" y="672"/>
                </a:lnTo>
                <a:lnTo>
                  <a:pt x="11" y="697"/>
                </a:lnTo>
                <a:lnTo>
                  <a:pt x="19" y="723"/>
                </a:lnTo>
                <a:lnTo>
                  <a:pt x="35" y="768"/>
                </a:lnTo>
                <a:lnTo>
                  <a:pt x="40" y="784"/>
                </a:lnTo>
                <a:lnTo>
                  <a:pt x="42" y="793"/>
                </a:lnTo>
                <a:lnTo>
                  <a:pt x="42" y="793"/>
                </a:lnTo>
                <a:lnTo>
                  <a:pt x="52" y="841"/>
                </a:lnTo>
                <a:lnTo>
                  <a:pt x="56" y="868"/>
                </a:lnTo>
                <a:lnTo>
                  <a:pt x="59" y="878"/>
                </a:lnTo>
                <a:lnTo>
                  <a:pt x="59" y="885"/>
                </a:lnTo>
                <a:lnTo>
                  <a:pt x="59" y="885"/>
                </a:lnTo>
                <a:lnTo>
                  <a:pt x="53" y="961"/>
                </a:lnTo>
                <a:lnTo>
                  <a:pt x="44" y="1051"/>
                </a:lnTo>
                <a:lnTo>
                  <a:pt x="44" y="1051"/>
                </a:lnTo>
                <a:lnTo>
                  <a:pt x="44" y="1075"/>
                </a:lnTo>
                <a:lnTo>
                  <a:pt x="47" y="1100"/>
                </a:lnTo>
                <a:lnTo>
                  <a:pt x="48" y="1124"/>
                </a:lnTo>
                <a:lnTo>
                  <a:pt x="48" y="1142"/>
                </a:lnTo>
                <a:lnTo>
                  <a:pt x="48" y="1142"/>
                </a:lnTo>
                <a:lnTo>
                  <a:pt x="48" y="1163"/>
                </a:lnTo>
                <a:lnTo>
                  <a:pt x="49" y="1193"/>
                </a:lnTo>
                <a:lnTo>
                  <a:pt x="52" y="1231"/>
                </a:lnTo>
                <a:lnTo>
                  <a:pt x="52" y="1231"/>
                </a:lnTo>
                <a:lnTo>
                  <a:pt x="46" y="1238"/>
                </a:lnTo>
                <a:lnTo>
                  <a:pt x="38" y="1249"/>
                </a:lnTo>
                <a:lnTo>
                  <a:pt x="38" y="1249"/>
                </a:lnTo>
                <a:lnTo>
                  <a:pt x="36" y="1255"/>
                </a:lnTo>
                <a:lnTo>
                  <a:pt x="35" y="1270"/>
                </a:lnTo>
                <a:lnTo>
                  <a:pt x="35" y="1270"/>
                </a:lnTo>
                <a:lnTo>
                  <a:pt x="31" y="1288"/>
                </a:lnTo>
                <a:lnTo>
                  <a:pt x="24" y="1314"/>
                </a:lnTo>
                <a:lnTo>
                  <a:pt x="18" y="1340"/>
                </a:lnTo>
                <a:lnTo>
                  <a:pt x="16" y="1351"/>
                </a:lnTo>
                <a:lnTo>
                  <a:pt x="15" y="1359"/>
                </a:lnTo>
                <a:lnTo>
                  <a:pt x="15" y="1359"/>
                </a:lnTo>
                <a:lnTo>
                  <a:pt x="13" y="1365"/>
                </a:lnTo>
                <a:lnTo>
                  <a:pt x="11" y="1369"/>
                </a:lnTo>
                <a:lnTo>
                  <a:pt x="5" y="1376"/>
                </a:lnTo>
                <a:lnTo>
                  <a:pt x="5" y="1380"/>
                </a:lnTo>
                <a:lnTo>
                  <a:pt x="6" y="1383"/>
                </a:lnTo>
                <a:lnTo>
                  <a:pt x="10" y="1388"/>
                </a:lnTo>
                <a:lnTo>
                  <a:pt x="19" y="1394"/>
                </a:lnTo>
                <a:lnTo>
                  <a:pt x="19" y="1394"/>
                </a:lnTo>
                <a:lnTo>
                  <a:pt x="25" y="1396"/>
                </a:lnTo>
                <a:lnTo>
                  <a:pt x="32" y="1400"/>
                </a:lnTo>
                <a:lnTo>
                  <a:pt x="49" y="1403"/>
                </a:lnTo>
                <a:lnTo>
                  <a:pt x="68" y="1406"/>
                </a:lnTo>
                <a:lnTo>
                  <a:pt x="88" y="1407"/>
                </a:lnTo>
                <a:lnTo>
                  <a:pt x="106" y="1406"/>
                </a:lnTo>
                <a:lnTo>
                  <a:pt x="124" y="1402"/>
                </a:lnTo>
                <a:lnTo>
                  <a:pt x="131" y="1401"/>
                </a:lnTo>
                <a:lnTo>
                  <a:pt x="137" y="1397"/>
                </a:lnTo>
                <a:lnTo>
                  <a:pt x="142" y="1395"/>
                </a:lnTo>
                <a:lnTo>
                  <a:pt x="145" y="1391"/>
                </a:lnTo>
                <a:lnTo>
                  <a:pt x="145" y="1391"/>
                </a:lnTo>
                <a:lnTo>
                  <a:pt x="149" y="1384"/>
                </a:lnTo>
                <a:lnTo>
                  <a:pt x="151" y="1376"/>
                </a:lnTo>
                <a:lnTo>
                  <a:pt x="151" y="1369"/>
                </a:lnTo>
                <a:lnTo>
                  <a:pt x="151" y="1361"/>
                </a:lnTo>
                <a:lnTo>
                  <a:pt x="148" y="1345"/>
                </a:lnTo>
                <a:lnTo>
                  <a:pt x="144" y="1331"/>
                </a:lnTo>
                <a:lnTo>
                  <a:pt x="144" y="1331"/>
                </a:lnTo>
                <a:lnTo>
                  <a:pt x="142" y="1313"/>
                </a:lnTo>
                <a:lnTo>
                  <a:pt x="142" y="1289"/>
                </a:lnTo>
                <a:lnTo>
                  <a:pt x="141" y="1268"/>
                </a:lnTo>
                <a:lnTo>
                  <a:pt x="140" y="1255"/>
                </a:lnTo>
                <a:lnTo>
                  <a:pt x="140" y="1255"/>
                </a:lnTo>
                <a:lnTo>
                  <a:pt x="134" y="1233"/>
                </a:lnTo>
                <a:lnTo>
                  <a:pt x="129" y="1220"/>
                </a:lnTo>
                <a:lnTo>
                  <a:pt x="129" y="1220"/>
                </a:lnTo>
                <a:lnTo>
                  <a:pt x="132" y="1209"/>
                </a:lnTo>
                <a:lnTo>
                  <a:pt x="136" y="1198"/>
                </a:lnTo>
                <a:lnTo>
                  <a:pt x="137" y="1182"/>
                </a:lnTo>
                <a:lnTo>
                  <a:pt x="137" y="1182"/>
                </a:lnTo>
                <a:lnTo>
                  <a:pt x="143" y="1137"/>
                </a:lnTo>
                <a:lnTo>
                  <a:pt x="148" y="1113"/>
                </a:lnTo>
                <a:lnTo>
                  <a:pt x="151" y="1094"/>
                </a:lnTo>
                <a:lnTo>
                  <a:pt x="151" y="1094"/>
                </a:lnTo>
                <a:lnTo>
                  <a:pt x="157" y="1058"/>
                </a:lnTo>
                <a:lnTo>
                  <a:pt x="168" y="997"/>
                </a:lnTo>
                <a:lnTo>
                  <a:pt x="182" y="912"/>
                </a:lnTo>
                <a:lnTo>
                  <a:pt x="182" y="912"/>
                </a:lnTo>
                <a:lnTo>
                  <a:pt x="186" y="912"/>
                </a:lnTo>
                <a:lnTo>
                  <a:pt x="191" y="910"/>
                </a:lnTo>
                <a:lnTo>
                  <a:pt x="195" y="907"/>
                </a:lnTo>
                <a:lnTo>
                  <a:pt x="195" y="907"/>
                </a:lnTo>
                <a:lnTo>
                  <a:pt x="206" y="919"/>
                </a:lnTo>
                <a:lnTo>
                  <a:pt x="219" y="934"/>
                </a:lnTo>
                <a:lnTo>
                  <a:pt x="244" y="956"/>
                </a:lnTo>
                <a:lnTo>
                  <a:pt x="244" y="956"/>
                </a:lnTo>
                <a:lnTo>
                  <a:pt x="255" y="966"/>
                </a:lnTo>
                <a:lnTo>
                  <a:pt x="264" y="973"/>
                </a:lnTo>
                <a:lnTo>
                  <a:pt x="273" y="976"/>
                </a:lnTo>
                <a:lnTo>
                  <a:pt x="281" y="979"/>
                </a:lnTo>
                <a:lnTo>
                  <a:pt x="281" y="979"/>
                </a:lnTo>
                <a:lnTo>
                  <a:pt x="289" y="979"/>
                </a:lnTo>
                <a:lnTo>
                  <a:pt x="298" y="978"/>
                </a:lnTo>
                <a:lnTo>
                  <a:pt x="301" y="976"/>
                </a:lnTo>
                <a:lnTo>
                  <a:pt x="302" y="975"/>
                </a:lnTo>
                <a:lnTo>
                  <a:pt x="304" y="973"/>
                </a:lnTo>
                <a:lnTo>
                  <a:pt x="302" y="969"/>
                </a:lnTo>
                <a:lnTo>
                  <a:pt x="302" y="969"/>
                </a:lnTo>
                <a:lnTo>
                  <a:pt x="299" y="964"/>
                </a:lnTo>
                <a:lnTo>
                  <a:pt x="295" y="961"/>
                </a:lnTo>
                <a:lnTo>
                  <a:pt x="291" y="958"/>
                </a:lnTo>
                <a:lnTo>
                  <a:pt x="291" y="958"/>
                </a:lnTo>
                <a:lnTo>
                  <a:pt x="286" y="941"/>
                </a:lnTo>
                <a:lnTo>
                  <a:pt x="286" y="941"/>
                </a:lnTo>
                <a:lnTo>
                  <a:pt x="272" y="894"/>
                </a:lnTo>
                <a:lnTo>
                  <a:pt x="272" y="894"/>
                </a:lnTo>
                <a:lnTo>
                  <a:pt x="282" y="897"/>
                </a:lnTo>
                <a:lnTo>
                  <a:pt x="292" y="899"/>
                </a:lnTo>
                <a:lnTo>
                  <a:pt x="299" y="899"/>
                </a:lnTo>
                <a:lnTo>
                  <a:pt x="299" y="899"/>
                </a:lnTo>
                <a:lnTo>
                  <a:pt x="302" y="898"/>
                </a:lnTo>
                <a:lnTo>
                  <a:pt x="306" y="894"/>
                </a:lnTo>
                <a:lnTo>
                  <a:pt x="307" y="890"/>
                </a:lnTo>
                <a:lnTo>
                  <a:pt x="306" y="882"/>
                </a:lnTo>
                <a:lnTo>
                  <a:pt x="306" y="882"/>
                </a:lnTo>
                <a:lnTo>
                  <a:pt x="298" y="863"/>
                </a:lnTo>
                <a:lnTo>
                  <a:pt x="346" y="881"/>
                </a:lnTo>
                <a:lnTo>
                  <a:pt x="346" y="881"/>
                </a:lnTo>
                <a:lnTo>
                  <a:pt x="345" y="882"/>
                </a:lnTo>
                <a:lnTo>
                  <a:pt x="343" y="886"/>
                </a:lnTo>
                <a:lnTo>
                  <a:pt x="343" y="888"/>
                </a:lnTo>
                <a:lnTo>
                  <a:pt x="343" y="891"/>
                </a:lnTo>
                <a:lnTo>
                  <a:pt x="345" y="893"/>
                </a:lnTo>
                <a:lnTo>
                  <a:pt x="348" y="895"/>
                </a:lnTo>
                <a:lnTo>
                  <a:pt x="348" y="895"/>
                </a:lnTo>
                <a:lnTo>
                  <a:pt x="355" y="899"/>
                </a:lnTo>
                <a:lnTo>
                  <a:pt x="362" y="900"/>
                </a:lnTo>
                <a:lnTo>
                  <a:pt x="367" y="901"/>
                </a:lnTo>
                <a:lnTo>
                  <a:pt x="370" y="904"/>
                </a:lnTo>
                <a:lnTo>
                  <a:pt x="370" y="904"/>
                </a:lnTo>
                <a:lnTo>
                  <a:pt x="388" y="918"/>
                </a:lnTo>
                <a:lnTo>
                  <a:pt x="404" y="930"/>
                </a:lnTo>
                <a:lnTo>
                  <a:pt x="404" y="930"/>
                </a:lnTo>
                <a:lnTo>
                  <a:pt x="394" y="951"/>
                </a:lnTo>
                <a:lnTo>
                  <a:pt x="388" y="968"/>
                </a:lnTo>
                <a:lnTo>
                  <a:pt x="387" y="974"/>
                </a:lnTo>
                <a:lnTo>
                  <a:pt x="388" y="978"/>
                </a:lnTo>
                <a:lnTo>
                  <a:pt x="388" y="978"/>
                </a:lnTo>
                <a:lnTo>
                  <a:pt x="389" y="980"/>
                </a:lnTo>
                <a:lnTo>
                  <a:pt x="392" y="981"/>
                </a:lnTo>
                <a:lnTo>
                  <a:pt x="396" y="982"/>
                </a:lnTo>
                <a:lnTo>
                  <a:pt x="402" y="983"/>
                </a:lnTo>
                <a:lnTo>
                  <a:pt x="402" y="983"/>
                </a:lnTo>
                <a:lnTo>
                  <a:pt x="400" y="986"/>
                </a:lnTo>
                <a:lnTo>
                  <a:pt x="398" y="993"/>
                </a:lnTo>
                <a:lnTo>
                  <a:pt x="396" y="995"/>
                </a:lnTo>
                <a:lnTo>
                  <a:pt x="396" y="999"/>
                </a:lnTo>
                <a:lnTo>
                  <a:pt x="398" y="1001"/>
                </a:lnTo>
                <a:lnTo>
                  <a:pt x="401" y="1001"/>
                </a:lnTo>
                <a:lnTo>
                  <a:pt x="401" y="1001"/>
                </a:lnTo>
                <a:lnTo>
                  <a:pt x="406" y="1001"/>
                </a:lnTo>
                <a:lnTo>
                  <a:pt x="410" y="999"/>
                </a:lnTo>
                <a:lnTo>
                  <a:pt x="418" y="994"/>
                </a:lnTo>
                <a:lnTo>
                  <a:pt x="424" y="988"/>
                </a:lnTo>
                <a:lnTo>
                  <a:pt x="425" y="986"/>
                </a:lnTo>
                <a:lnTo>
                  <a:pt x="425" y="986"/>
                </a:lnTo>
                <a:lnTo>
                  <a:pt x="425" y="992"/>
                </a:lnTo>
                <a:lnTo>
                  <a:pt x="426" y="995"/>
                </a:lnTo>
                <a:lnTo>
                  <a:pt x="427" y="997"/>
                </a:lnTo>
                <a:lnTo>
                  <a:pt x="429" y="997"/>
                </a:lnTo>
                <a:lnTo>
                  <a:pt x="429" y="997"/>
                </a:lnTo>
                <a:lnTo>
                  <a:pt x="432" y="994"/>
                </a:lnTo>
                <a:lnTo>
                  <a:pt x="436" y="987"/>
                </a:lnTo>
                <a:lnTo>
                  <a:pt x="445" y="968"/>
                </a:lnTo>
                <a:lnTo>
                  <a:pt x="456" y="939"/>
                </a:lnTo>
                <a:lnTo>
                  <a:pt x="456" y="939"/>
                </a:lnTo>
                <a:lnTo>
                  <a:pt x="467" y="950"/>
                </a:lnTo>
                <a:lnTo>
                  <a:pt x="474" y="958"/>
                </a:lnTo>
                <a:lnTo>
                  <a:pt x="477" y="963"/>
                </a:lnTo>
                <a:lnTo>
                  <a:pt x="477" y="963"/>
                </a:lnTo>
                <a:lnTo>
                  <a:pt x="479" y="999"/>
                </a:lnTo>
                <a:lnTo>
                  <a:pt x="480" y="1029"/>
                </a:lnTo>
                <a:lnTo>
                  <a:pt x="483" y="1057"/>
                </a:lnTo>
                <a:lnTo>
                  <a:pt x="483" y="1057"/>
                </a:lnTo>
                <a:lnTo>
                  <a:pt x="488" y="1082"/>
                </a:lnTo>
                <a:lnTo>
                  <a:pt x="494" y="1107"/>
                </a:lnTo>
                <a:lnTo>
                  <a:pt x="500" y="1132"/>
                </a:lnTo>
                <a:lnTo>
                  <a:pt x="500" y="1132"/>
                </a:lnTo>
                <a:lnTo>
                  <a:pt x="487" y="1143"/>
                </a:lnTo>
                <a:lnTo>
                  <a:pt x="477" y="1152"/>
                </a:lnTo>
                <a:lnTo>
                  <a:pt x="475" y="1156"/>
                </a:lnTo>
                <a:lnTo>
                  <a:pt x="473" y="1160"/>
                </a:lnTo>
                <a:lnTo>
                  <a:pt x="473" y="1160"/>
                </a:lnTo>
                <a:lnTo>
                  <a:pt x="474" y="1167"/>
                </a:lnTo>
                <a:lnTo>
                  <a:pt x="476" y="1177"/>
                </a:lnTo>
                <a:lnTo>
                  <a:pt x="477" y="1187"/>
                </a:lnTo>
                <a:lnTo>
                  <a:pt x="477" y="1196"/>
                </a:lnTo>
                <a:lnTo>
                  <a:pt x="477" y="1196"/>
                </a:lnTo>
                <a:lnTo>
                  <a:pt x="476" y="1200"/>
                </a:lnTo>
                <a:lnTo>
                  <a:pt x="473" y="1207"/>
                </a:lnTo>
                <a:lnTo>
                  <a:pt x="468" y="1217"/>
                </a:lnTo>
                <a:lnTo>
                  <a:pt x="464" y="1226"/>
                </a:lnTo>
                <a:lnTo>
                  <a:pt x="463" y="1236"/>
                </a:lnTo>
                <a:lnTo>
                  <a:pt x="463" y="1240"/>
                </a:lnTo>
                <a:lnTo>
                  <a:pt x="463" y="1246"/>
                </a:lnTo>
                <a:lnTo>
                  <a:pt x="464" y="1251"/>
                </a:lnTo>
                <a:lnTo>
                  <a:pt x="467" y="1255"/>
                </a:lnTo>
                <a:lnTo>
                  <a:pt x="470" y="1259"/>
                </a:lnTo>
                <a:lnTo>
                  <a:pt x="476" y="1263"/>
                </a:lnTo>
                <a:lnTo>
                  <a:pt x="476" y="1263"/>
                </a:lnTo>
                <a:lnTo>
                  <a:pt x="482" y="1267"/>
                </a:lnTo>
                <a:lnTo>
                  <a:pt x="490" y="1269"/>
                </a:lnTo>
                <a:lnTo>
                  <a:pt x="512" y="1274"/>
                </a:lnTo>
                <a:lnTo>
                  <a:pt x="537" y="1276"/>
                </a:lnTo>
                <a:lnTo>
                  <a:pt x="563" y="1277"/>
                </a:lnTo>
                <a:lnTo>
                  <a:pt x="611" y="1278"/>
                </a:lnTo>
                <a:lnTo>
                  <a:pt x="628" y="1280"/>
                </a:lnTo>
                <a:lnTo>
                  <a:pt x="639" y="1281"/>
                </a:lnTo>
                <a:lnTo>
                  <a:pt x="639" y="1281"/>
                </a:lnTo>
                <a:lnTo>
                  <a:pt x="660" y="1286"/>
                </a:lnTo>
                <a:lnTo>
                  <a:pt x="676" y="1290"/>
                </a:lnTo>
                <a:lnTo>
                  <a:pt x="693" y="1293"/>
                </a:lnTo>
                <a:lnTo>
                  <a:pt x="708" y="1294"/>
                </a:lnTo>
                <a:lnTo>
                  <a:pt x="716" y="1293"/>
                </a:lnTo>
                <a:lnTo>
                  <a:pt x="724" y="1292"/>
                </a:lnTo>
                <a:lnTo>
                  <a:pt x="729" y="1290"/>
                </a:lnTo>
                <a:lnTo>
                  <a:pt x="734" y="1287"/>
                </a:lnTo>
                <a:lnTo>
                  <a:pt x="739" y="1282"/>
                </a:lnTo>
                <a:lnTo>
                  <a:pt x="741" y="1277"/>
                </a:lnTo>
                <a:lnTo>
                  <a:pt x="741" y="1277"/>
                </a:lnTo>
                <a:lnTo>
                  <a:pt x="743" y="1271"/>
                </a:lnTo>
                <a:lnTo>
                  <a:pt x="743" y="1265"/>
                </a:lnTo>
                <a:lnTo>
                  <a:pt x="743" y="1259"/>
                </a:lnTo>
                <a:lnTo>
                  <a:pt x="741" y="1253"/>
                </a:lnTo>
                <a:lnTo>
                  <a:pt x="737" y="1243"/>
                </a:lnTo>
                <a:lnTo>
                  <a:pt x="729" y="1233"/>
                </a:lnTo>
                <a:lnTo>
                  <a:pt x="721" y="1224"/>
                </a:lnTo>
                <a:lnTo>
                  <a:pt x="713" y="1215"/>
                </a:lnTo>
                <a:lnTo>
                  <a:pt x="694" y="1201"/>
                </a:lnTo>
                <a:lnTo>
                  <a:pt x="694" y="1201"/>
                </a:lnTo>
                <a:lnTo>
                  <a:pt x="684" y="1193"/>
                </a:lnTo>
                <a:lnTo>
                  <a:pt x="672" y="1182"/>
                </a:lnTo>
                <a:lnTo>
                  <a:pt x="646" y="1156"/>
                </a:lnTo>
                <a:lnTo>
                  <a:pt x="621" y="1133"/>
                </a:lnTo>
                <a:lnTo>
                  <a:pt x="613" y="1126"/>
                </a:lnTo>
                <a:lnTo>
                  <a:pt x="607" y="1123"/>
                </a:lnTo>
                <a:lnTo>
                  <a:pt x="607" y="1123"/>
                </a:lnTo>
                <a:lnTo>
                  <a:pt x="595" y="1120"/>
                </a:lnTo>
                <a:lnTo>
                  <a:pt x="590" y="1119"/>
                </a:lnTo>
                <a:lnTo>
                  <a:pt x="588" y="1117"/>
                </a:lnTo>
                <a:lnTo>
                  <a:pt x="588" y="1117"/>
                </a:lnTo>
                <a:lnTo>
                  <a:pt x="588" y="1106"/>
                </a:lnTo>
                <a:lnTo>
                  <a:pt x="588" y="1083"/>
                </a:lnTo>
                <a:lnTo>
                  <a:pt x="589" y="1024"/>
                </a:lnTo>
                <a:lnTo>
                  <a:pt x="589" y="1024"/>
                </a:lnTo>
                <a:lnTo>
                  <a:pt x="591" y="994"/>
                </a:lnTo>
                <a:lnTo>
                  <a:pt x="594" y="961"/>
                </a:lnTo>
                <a:lnTo>
                  <a:pt x="597" y="930"/>
                </a:lnTo>
                <a:lnTo>
                  <a:pt x="599" y="906"/>
                </a:lnTo>
                <a:lnTo>
                  <a:pt x="599" y="906"/>
                </a:lnTo>
                <a:lnTo>
                  <a:pt x="597" y="891"/>
                </a:lnTo>
                <a:lnTo>
                  <a:pt x="596" y="879"/>
                </a:lnTo>
                <a:lnTo>
                  <a:pt x="594" y="874"/>
                </a:lnTo>
                <a:lnTo>
                  <a:pt x="591" y="869"/>
                </a:lnTo>
                <a:lnTo>
                  <a:pt x="589" y="866"/>
                </a:lnTo>
                <a:lnTo>
                  <a:pt x="586" y="862"/>
                </a:lnTo>
                <a:lnTo>
                  <a:pt x="586" y="862"/>
                </a:lnTo>
                <a:lnTo>
                  <a:pt x="581" y="856"/>
                </a:lnTo>
                <a:lnTo>
                  <a:pt x="578" y="851"/>
                </a:lnTo>
                <a:lnTo>
                  <a:pt x="574" y="847"/>
                </a:lnTo>
                <a:lnTo>
                  <a:pt x="563" y="842"/>
                </a:lnTo>
                <a:lnTo>
                  <a:pt x="563" y="842"/>
                </a:lnTo>
                <a:lnTo>
                  <a:pt x="540" y="829"/>
                </a:lnTo>
                <a:lnTo>
                  <a:pt x="509" y="811"/>
                </a:lnTo>
                <a:lnTo>
                  <a:pt x="471" y="786"/>
                </a:lnTo>
                <a:lnTo>
                  <a:pt x="471" y="786"/>
                </a:lnTo>
                <a:lnTo>
                  <a:pt x="487" y="757"/>
                </a:lnTo>
                <a:lnTo>
                  <a:pt x="500" y="735"/>
                </a:lnTo>
                <a:lnTo>
                  <a:pt x="503" y="725"/>
                </a:lnTo>
                <a:lnTo>
                  <a:pt x="507" y="718"/>
                </a:lnTo>
                <a:lnTo>
                  <a:pt x="507" y="718"/>
                </a:lnTo>
                <a:lnTo>
                  <a:pt x="513" y="697"/>
                </a:lnTo>
                <a:lnTo>
                  <a:pt x="515" y="686"/>
                </a:lnTo>
                <a:lnTo>
                  <a:pt x="518" y="677"/>
                </a:lnTo>
                <a:lnTo>
                  <a:pt x="518" y="677"/>
                </a:lnTo>
                <a:lnTo>
                  <a:pt x="524" y="599"/>
                </a:lnTo>
                <a:lnTo>
                  <a:pt x="524" y="599"/>
                </a:lnTo>
                <a:lnTo>
                  <a:pt x="577" y="522"/>
                </a:lnTo>
                <a:lnTo>
                  <a:pt x="577" y="522"/>
                </a:lnTo>
                <a:lnTo>
                  <a:pt x="581" y="515"/>
                </a:lnTo>
                <a:lnTo>
                  <a:pt x="583" y="508"/>
                </a:lnTo>
                <a:lnTo>
                  <a:pt x="587" y="490"/>
                </a:lnTo>
                <a:lnTo>
                  <a:pt x="588" y="474"/>
                </a:lnTo>
                <a:lnTo>
                  <a:pt x="589" y="463"/>
                </a:lnTo>
                <a:lnTo>
                  <a:pt x="589" y="463"/>
                </a:lnTo>
                <a:lnTo>
                  <a:pt x="590" y="441"/>
                </a:lnTo>
                <a:lnTo>
                  <a:pt x="593" y="426"/>
                </a:lnTo>
                <a:lnTo>
                  <a:pt x="596" y="410"/>
                </a:lnTo>
                <a:lnTo>
                  <a:pt x="596" y="410"/>
                </a:lnTo>
                <a:lnTo>
                  <a:pt x="608" y="376"/>
                </a:lnTo>
                <a:lnTo>
                  <a:pt x="616" y="351"/>
                </a:lnTo>
                <a:lnTo>
                  <a:pt x="616" y="351"/>
                </a:lnTo>
                <a:lnTo>
                  <a:pt x="619" y="344"/>
                </a:lnTo>
                <a:lnTo>
                  <a:pt x="624" y="335"/>
                </a:lnTo>
                <a:lnTo>
                  <a:pt x="627" y="326"/>
                </a:lnTo>
                <a:lnTo>
                  <a:pt x="630" y="313"/>
                </a:lnTo>
                <a:lnTo>
                  <a:pt x="630" y="313"/>
                </a:lnTo>
                <a:lnTo>
                  <a:pt x="630" y="307"/>
                </a:lnTo>
                <a:lnTo>
                  <a:pt x="628" y="300"/>
                </a:lnTo>
                <a:lnTo>
                  <a:pt x="626" y="294"/>
                </a:lnTo>
                <a:lnTo>
                  <a:pt x="622" y="288"/>
                </a:lnTo>
                <a:lnTo>
                  <a:pt x="618" y="279"/>
                </a:lnTo>
                <a:lnTo>
                  <a:pt x="614" y="277"/>
                </a:lnTo>
                <a:lnTo>
                  <a:pt x="614" y="277"/>
                </a:lnTo>
                <a:lnTo>
                  <a:pt x="624" y="259"/>
                </a:lnTo>
                <a:lnTo>
                  <a:pt x="633" y="244"/>
                </a:lnTo>
                <a:lnTo>
                  <a:pt x="643" y="229"/>
                </a:lnTo>
                <a:lnTo>
                  <a:pt x="643" y="229"/>
                </a:lnTo>
                <a:lnTo>
                  <a:pt x="647" y="222"/>
                </a:lnTo>
                <a:lnTo>
                  <a:pt x="651" y="214"/>
                </a:lnTo>
                <a:lnTo>
                  <a:pt x="657" y="198"/>
                </a:lnTo>
                <a:lnTo>
                  <a:pt x="659" y="185"/>
                </a:lnTo>
                <a:lnTo>
                  <a:pt x="660" y="179"/>
                </a:lnTo>
                <a:lnTo>
                  <a:pt x="660" y="179"/>
                </a:lnTo>
                <a:lnTo>
                  <a:pt x="663" y="179"/>
                </a:lnTo>
                <a:lnTo>
                  <a:pt x="668" y="178"/>
                </a:lnTo>
                <a:lnTo>
                  <a:pt x="670" y="176"/>
                </a:lnTo>
                <a:lnTo>
                  <a:pt x="671" y="173"/>
                </a:lnTo>
                <a:lnTo>
                  <a:pt x="671" y="170"/>
                </a:lnTo>
                <a:lnTo>
                  <a:pt x="670" y="165"/>
                </a:lnTo>
                <a:lnTo>
                  <a:pt x="670" y="165"/>
                </a:lnTo>
                <a:lnTo>
                  <a:pt x="659" y="143"/>
                </a:lnTo>
                <a:lnTo>
                  <a:pt x="656" y="132"/>
                </a:lnTo>
                <a:lnTo>
                  <a:pt x="653" y="125"/>
                </a:lnTo>
                <a:lnTo>
                  <a:pt x="653" y="125"/>
                </a:lnTo>
                <a:lnTo>
                  <a:pt x="653" y="113"/>
                </a:lnTo>
                <a:lnTo>
                  <a:pt x="655" y="96"/>
                </a:lnTo>
                <a:lnTo>
                  <a:pt x="656" y="78"/>
                </a:lnTo>
                <a:lnTo>
                  <a:pt x="655" y="72"/>
                </a:lnTo>
                <a:lnTo>
                  <a:pt x="655" y="68"/>
                </a:lnTo>
                <a:lnTo>
                  <a:pt x="655" y="68"/>
                </a:lnTo>
                <a:lnTo>
                  <a:pt x="651" y="58"/>
                </a:lnTo>
                <a:lnTo>
                  <a:pt x="649" y="46"/>
                </a:lnTo>
                <a:lnTo>
                  <a:pt x="645" y="31"/>
                </a:lnTo>
                <a:lnTo>
                  <a:pt x="625" y="11"/>
                </a:lnTo>
                <a:lnTo>
                  <a:pt x="625" y="11"/>
                </a:lnTo>
                <a:lnTo>
                  <a:pt x="605" y="7"/>
                </a:lnTo>
                <a:lnTo>
                  <a:pt x="589" y="3"/>
                </a:lnTo>
                <a:lnTo>
                  <a:pt x="580" y="2"/>
                </a:lnTo>
                <a:lnTo>
                  <a:pt x="580" y="2"/>
                </a:lnTo>
                <a:lnTo>
                  <a:pt x="555" y="1"/>
                </a:lnTo>
                <a:lnTo>
                  <a:pt x="532" y="0"/>
                </a:lnTo>
                <a:lnTo>
                  <a:pt x="532" y="0"/>
                </a:lnTo>
                <a:lnTo>
                  <a:pt x="527" y="1"/>
                </a:lnTo>
                <a:lnTo>
                  <a:pt x="520" y="5"/>
                </a:lnTo>
                <a:lnTo>
                  <a:pt x="514" y="8"/>
                </a:lnTo>
                <a:lnTo>
                  <a:pt x="511" y="12"/>
                </a:lnTo>
                <a:lnTo>
                  <a:pt x="511" y="12"/>
                </a:lnTo>
                <a:lnTo>
                  <a:pt x="508" y="13"/>
                </a:lnTo>
                <a:lnTo>
                  <a:pt x="502" y="14"/>
                </a:lnTo>
                <a:lnTo>
                  <a:pt x="487" y="15"/>
                </a:lnTo>
                <a:lnTo>
                  <a:pt x="465" y="18"/>
                </a:lnTo>
                <a:lnTo>
                  <a:pt x="465" y="18"/>
                </a:lnTo>
                <a:lnTo>
                  <a:pt x="456" y="26"/>
                </a:lnTo>
                <a:lnTo>
                  <a:pt x="445" y="36"/>
                </a:lnTo>
                <a:lnTo>
                  <a:pt x="445" y="36"/>
                </a:lnTo>
                <a:lnTo>
                  <a:pt x="431" y="64"/>
                </a:lnTo>
                <a:lnTo>
                  <a:pt x="419" y="91"/>
                </a:lnTo>
                <a:lnTo>
                  <a:pt x="427" y="157"/>
                </a:lnTo>
                <a:lnTo>
                  <a:pt x="429" y="178"/>
                </a:lnTo>
                <a:lnTo>
                  <a:pt x="424" y="190"/>
                </a:lnTo>
                <a:lnTo>
                  <a:pt x="440" y="1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4CAB755D-2F67-44B3-8EC1-3007E0D0AC11}"/>
              </a:ext>
            </a:extLst>
          </p:cNvPr>
          <p:cNvSpPr>
            <a:spLocks noEditPoints="1"/>
          </p:cNvSpPr>
          <p:nvPr/>
        </p:nvSpPr>
        <p:spPr bwMode="auto">
          <a:xfrm>
            <a:off x="2762456" y="2789581"/>
            <a:ext cx="567914" cy="1617320"/>
          </a:xfrm>
          <a:custGeom>
            <a:avLst/>
            <a:gdLst>
              <a:gd name="T0" fmla="*/ 61 w 552"/>
              <a:gd name="T1" fmla="*/ 118 h 1572"/>
              <a:gd name="T2" fmla="*/ 52 w 552"/>
              <a:gd name="T3" fmla="*/ 113 h 1572"/>
              <a:gd name="T4" fmla="*/ 37 w 552"/>
              <a:gd name="T5" fmla="*/ 114 h 1572"/>
              <a:gd name="T6" fmla="*/ 19 w 552"/>
              <a:gd name="T7" fmla="*/ 93 h 1572"/>
              <a:gd name="T8" fmla="*/ 7 w 552"/>
              <a:gd name="T9" fmla="*/ 93 h 1572"/>
              <a:gd name="T10" fmla="*/ 6 w 552"/>
              <a:gd name="T11" fmla="*/ 105 h 1572"/>
              <a:gd name="T12" fmla="*/ 3 w 552"/>
              <a:gd name="T13" fmla="*/ 145 h 1572"/>
              <a:gd name="T14" fmla="*/ 25 w 552"/>
              <a:gd name="T15" fmla="*/ 174 h 1572"/>
              <a:gd name="T16" fmla="*/ 37 w 552"/>
              <a:gd name="T17" fmla="*/ 249 h 1572"/>
              <a:gd name="T18" fmla="*/ 52 w 552"/>
              <a:gd name="T19" fmla="*/ 344 h 1572"/>
              <a:gd name="T20" fmla="*/ 132 w 552"/>
              <a:gd name="T21" fmla="*/ 400 h 1572"/>
              <a:gd name="T22" fmla="*/ 211 w 552"/>
              <a:gd name="T23" fmla="*/ 481 h 1572"/>
              <a:gd name="T24" fmla="*/ 230 w 552"/>
              <a:gd name="T25" fmla="*/ 543 h 1572"/>
              <a:gd name="T26" fmla="*/ 251 w 552"/>
              <a:gd name="T27" fmla="*/ 625 h 1572"/>
              <a:gd name="T28" fmla="*/ 253 w 552"/>
              <a:gd name="T29" fmla="*/ 693 h 1572"/>
              <a:gd name="T30" fmla="*/ 237 w 552"/>
              <a:gd name="T31" fmla="*/ 788 h 1572"/>
              <a:gd name="T32" fmla="*/ 246 w 552"/>
              <a:gd name="T33" fmla="*/ 929 h 1572"/>
              <a:gd name="T34" fmla="*/ 257 w 552"/>
              <a:gd name="T35" fmla="*/ 1034 h 1572"/>
              <a:gd name="T36" fmla="*/ 292 w 552"/>
              <a:gd name="T37" fmla="*/ 1042 h 1572"/>
              <a:gd name="T38" fmla="*/ 292 w 552"/>
              <a:gd name="T39" fmla="*/ 1178 h 1572"/>
              <a:gd name="T40" fmla="*/ 306 w 552"/>
              <a:gd name="T41" fmla="*/ 1357 h 1572"/>
              <a:gd name="T42" fmla="*/ 311 w 552"/>
              <a:gd name="T43" fmla="*/ 1411 h 1572"/>
              <a:gd name="T44" fmla="*/ 345 w 552"/>
              <a:gd name="T45" fmla="*/ 1472 h 1572"/>
              <a:gd name="T46" fmla="*/ 402 w 552"/>
              <a:gd name="T47" fmla="*/ 1553 h 1572"/>
              <a:gd name="T48" fmla="*/ 440 w 552"/>
              <a:gd name="T49" fmla="*/ 1569 h 1572"/>
              <a:gd name="T50" fmla="*/ 478 w 552"/>
              <a:gd name="T51" fmla="*/ 1522 h 1572"/>
              <a:gd name="T52" fmla="*/ 520 w 552"/>
              <a:gd name="T53" fmla="*/ 1513 h 1572"/>
              <a:gd name="T54" fmla="*/ 527 w 552"/>
              <a:gd name="T55" fmla="*/ 1499 h 1572"/>
              <a:gd name="T56" fmla="*/ 523 w 552"/>
              <a:gd name="T57" fmla="*/ 1467 h 1572"/>
              <a:gd name="T58" fmla="*/ 481 w 552"/>
              <a:gd name="T59" fmla="*/ 1400 h 1572"/>
              <a:gd name="T60" fmla="*/ 457 w 552"/>
              <a:gd name="T61" fmla="*/ 1346 h 1572"/>
              <a:gd name="T62" fmla="*/ 470 w 552"/>
              <a:gd name="T63" fmla="*/ 1275 h 1572"/>
              <a:gd name="T64" fmla="*/ 515 w 552"/>
              <a:gd name="T65" fmla="*/ 1183 h 1572"/>
              <a:gd name="T66" fmla="*/ 534 w 552"/>
              <a:gd name="T67" fmla="*/ 1054 h 1572"/>
              <a:gd name="T68" fmla="*/ 534 w 552"/>
              <a:gd name="T69" fmla="*/ 850 h 1572"/>
              <a:gd name="T70" fmla="*/ 540 w 552"/>
              <a:gd name="T71" fmla="*/ 788 h 1572"/>
              <a:gd name="T72" fmla="*/ 517 w 552"/>
              <a:gd name="T73" fmla="*/ 601 h 1572"/>
              <a:gd name="T74" fmla="*/ 517 w 552"/>
              <a:gd name="T75" fmla="*/ 489 h 1572"/>
              <a:gd name="T76" fmla="*/ 515 w 552"/>
              <a:gd name="T77" fmla="*/ 438 h 1572"/>
              <a:gd name="T78" fmla="*/ 469 w 552"/>
              <a:gd name="T79" fmla="*/ 363 h 1572"/>
              <a:gd name="T80" fmla="*/ 412 w 552"/>
              <a:gd name="T81" fmla="*/ 219 h 1572"/>
              <a:gd name="T82" fmla="*/ 408 w 552"/>
              <a:gd name="T83" fmla="*/ 162 h 1572"/>
              <a:gd name="T84" fmla="*/ 338 w 552"/>
              <a:gd name="T85" fmla="*/ 70 h 1572"/>
              <a:gd name="T86" fmla="*/ 318 w 552"/>
              <a:gd name="T87" fmla="*/ 17 h 1572"/>
              <a:gd name="T88" fmla="*/ 286 w 552"/>
              <a:gd name="T89" fmla="*/ 5 h 1572"/>
              <a:gd name="T90" fmla="*/ 271 w 552"/>
              <a:gd name="T91" fmla="*/ 5 h 1572"/>
              <a:gd name="T92" fmla="*/ 268 w 552"/>
              <a:gd name="T93" fmla="*/ 10 h 1572"/>
              <a:gd name="T94" fmla="*/ 282 w 552"/>
              <a:gd name="T95" fmla="*/ 59 h 1572"/>
              <a:gd name="T96" fmla="*/ 269 w 552"/>
              <a:gd name="T97" fmla="*/ 60 h 1572"/>
              <a:gd name="T98" fmla="*/ 295 w 552"/>
              <a:gd name="T99" fmla="*/ 92 h 1572"/>
              <a:gd name="T100" fmla="*/ 322 w 552"/>
              <a:gd name="T101" fmla="*/ 107 h 1572"/>
              <a:gd name="T102" fmla="*/ 349 w 552"/>
              <a:gd name="T103" fmla="*/ 191 h 1572"/>
              <a:gd name="T104" fmla="*/ 334 w 552"/>
              <a:gd name="T105" fmla="*/ 199 h 1572"/>
              <a:gd name="T106" fmla="*/ 281 w 552"/>
              <a:gd name="T107" fmla="*/ 160 h 1572"/>
              <a:gd name="T108" fmla="*/ 251 w 552"/>
              <a:gd name="T109" fmla="*/ 162 h 1572"/>
              <a:gd name="T110" fmla="*/ 221 w 552"/>
              <a:gd name="T111" fmla="*/ 161 h 1572"/>
              <a:gd name="T112" fmla="*/ 204 w 552"/>
              <a:gd name="T113" fmla="*/ 185 h 1572"/>
              <a:gd name="T114" fmla="*/ 201 w 552"/>
              <a:gd name="T115" fmla="*/ 254 h 1572"/>
              <a:gd name="T116" fmla="*/ 100 w 552"/>
              <a:gd name="T117" fmla="*/ 266 h 1572"/>
              <a:gd name="T118" fmla="*/ 87 w 552"/>
              <a:gd name="T119" fmla="*/ 214 h 1572"/>
              <a:gd name="T120" fmla="*/ 63 w 552"/>
              <a:gd name="T121" fmla="*/ 151 h 1572"/>
              <a:gd name="T122" fmla="*/ 385 w 552"/>
              <a:gd name="T123" fmla="*/ 1146 h 1572"/>
              <a:gd name="T124" fmla="*/ 426 w 552"/>
              <a:gd name="T125" fmla="*/ 1048 h 1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2" h="1572">
                <a:moveTo>
                  <a:pt x="63" y="151"/>
                </a:moveTo>
                <a:lnTo>
                  <a:pt x="63" y="151"/>
                </a:lnTo>
                <a:lnTo>
                  <a:pt x="63" y="145"/>
                </a:lnTo>
                <a:lnTo>
                  <a:pt x="63" y="138"/>
                </a:lnTo>
                <a:lnTo>
                  <a:pt x="62" y="124"/>
                </a:lnTo>
                <a:lnTo>
                  <a:pt x="61" y="118"/>
                </a:lnTo>
                <a:lnTo>
                  <a:pt x="58" y="113"/>
                </a:lnTo>
                <a:lnTo>
                  <a:pt x="57" y="111"/>
                </a:lnTo>
                <a:lnTo>
                  <a:pt x="56" y="111"/>
                </a:lnTo>
                <a:lnTo>
                  <a:pt x="55" y="111"/>
                </a:lnTo>
                <a:lnTo>
                  <a:pt x="55" y="111"/>
                </a:lnTo>
                <a:lnTo>
                  <a:pt x="52" y="113"/>
                </a:lnTo>
                <a:lnTo>
                  <a:pt x="51" y="117"/>
                </a:lnTo>
                <a:lnTo>
                  <a:pt x="49" y="125"/>
                </a:lnTo>
                <a:lnTo>
                  <a:pt x="49" y="137"/>
                </a:lnTo>
                <a:lnTo>
                  <a:pt x="49" y="137"/>
                </a:lnTo>
                <a:lnTo>
                  <a:pt x="45" y="130"/>
                </a:lnTo>
                <a:lnTo>
                  <a:pt x="37" y="114"/>
                </a:lnTo>
                <a:lnTo>
                  <a:pt x="27" y="99"/>
                </a:lnTo>
                <a:lnTo>
                  <a:pt x="24" y="94"/>
                </a:lnTo>
                <a:lnTo>
                  <a:pt x="22" y="94"/>
                </a:lnTo>
                <a:lnTo>
                  <a:pt x="20" y="94"/>
                </a:lnTo>
                <a:lnTo>
                  <a:pt x="20" y="94"/>
                </a:lnTo>
                <a:lnTo>
                  <a:pt x="19" y="93"/>
                </a:lnTo>
                <a:lnTo>
                  <a:pt x="17" y="91"/>
                </a:lnTo>
                <a:lnTo>
                  <a:pt x="13" y="88"/>
                </a:lnTo>
                <a:lnTo>
                  <a:pt x="11" y="90"/>
                </a:lnTo>
                <a:lnTo>
                  <a:pt x="8" y="91"/>
                </a:lnTo>
                <a:lnTo>
                  <a:pt x="8" y="91"/>
                </a:lnTo>
                <a:lnTo>
                  <a:pt x="7" y="93"/>
                </a:lnTo>
                <a:lnTo>
                  <a:pt x="7" y="94"/>
                </a:lnTo>
                <a:lnTo>
                  <a:pt x="10" y="95"/>
                </a:lnTo>
                <a:lnTo>
                  <a:pt x="11" y="97"/>
                </a:lnTo>
                <a:lnTo>
                  <a:pt x="11" y="99"/>
                </a:lnTo>
                <a:lnTo>
                  <a:pt x="10" y="101"/>
                </a:lnTo>
                <a:lnTo>
                  <a:pt x="6" y="105"/>
                </a:lnTo>
                <a:lnTo>
                  <a:pt x="6" y="105"/>
                </a:lnTo>
                <a:lnTo>
                  <a:pt x="3" y="110"/>
                </a:lnTo>
                <a:lnTo>
                  <a:pt x="0" y="117"/>
                </a:lnTo>
                <a:lnTo>
                  <a:pt x="0" y="124"/>
                </a:lnTo>
                <a:lnTo>
                  <a:pt x="0" y="131"/>
                </a:lnTo>
                <a:lnTo>
                  <a:pt x="3" y="145"/>
                </a:lnTo>
                <a:lnTo>
                  <a:pt x="6" y="154"/>
                </a:lnTo>
                <a:lnTo>
                  <a:pt x="6" y="154"/>
                </a:lnTo>
                <a:lnTo>
                  <a:pt x="7" y="156"/>
                </a:lnTo>
                <a:lnTo>
                  <a:pt x="10" y="160"/>
                </a:lnTo>
                <a:lnTo>
                  <a:pt x="17" y="166"/>
                </a:lnTo>
                <a:lnTo>
                  <a:pt x="25" y="174"/>
                </a:lnTo>
                <a:lnTo>
                  <a:pt x="29" y="180"/>
                </a:lnTo>
                <a:lnTo>
                  <a:pt x="31" y="186"/>
                </a:lnTo>
                <a:lnTo>
                  <a:pt x="31" y="186"/>
                </a:lnTo>
                <a:lnTo>
                  <a:pt x="33" y="195"/>
                </a:lnTo>
                <a:lnTo>
                  <a:pt x="36" y="210"/>
                </a:lnTo>
                <a:lnTo>
                  <a:pt x="37" y="249"/>
                </a:lnTo>
                <a:lnTo>
                  <a:pt x="38" y="288"/>
                </a:lnTo>
                <a:lnTo>
                  <a:pt x="41" y="314"/>
                </a:lnTo>
                <a:lnTo>
                  <a:pt x="41" y="314"/>
                </a:lnTo>
                <a:lnTo>
                  <a:pt x="43" y="327"/>
                </a:lnTo>
                <a:lnTo>
                  <a:pt x="47" y="337"/>
                </a:lnTo>
                <a:lnTo>
                  <a:pt x="52" y="344"/>
                </a:lnTo>
                <a:lnTo>
                  <a:pt x="61" y="355"/>
                </a:lnTo>
                <a:lnTo>
                  <a:pt x="61" y="355"/>
                </a:lnTo>
                <a:lnTo>
                  <a:pt x="67" y="361"/>
                </a:lnTo>
                <a:lnTo>
                  <a:pt x="77" y="369"/>
                </a:lnTo>
                <a:lnTo>
                  <a:pt x="106" y="386"/>
                </a:lnTo>
                <a:lnTo>
                  <a:pt x="132" y="400"/>
                </a:lnTo>
                <a:lnTo>
                  <a:pt x="143" y="406"/>
                </a:lnTo>
                <a:lnTo>
                  <a:pt x="143" y="420"/>
                </a:lnTo>
                <a:lnTo>
                  <a:pt x="189" y="446"/>
                </a:lnTo>
                <a:lnTo>
                  <a:pt x="189" y="446"/>
                </a:lnTo>
                <a:lnTo>
                  <a:pt x="202" y="467"/>
                </a:lnTo>
                <a:lnTo>
                  <a:pt x="211" y="481"/>
                </a:lnTo>
                <a:lnTo>
                  <a:pt x="214" y="487"/>
                </a:lnTo>
                <a:lnTo>
                  <a:pt x="214" y="489"/>
                </a:lnTo>
                <a:lnTo>
                  <a:pt x="214" y="489"/>
                </a:lnTo>
                <a:lnTo>
                  <a:pt x="215" y="494"/>
                </a:lnTo>
                <a:lnTo>
                  <a:pt x="219" y="507"/>
                </a:lnTo>
                <a:lnTo>
                  <a:pt x="230" y="543"/>
                </a:lnTo>
                <a:lnTo>
                  <a:pt x="242" y="578"/>
                </a:lnTo>
                <a:lnTo>
                  <a:pt x="245" y="590"/>
                </a:lnTo>
                <a:lnTo>
                  <a:pt x="246" y="595"/>
                </a:lnTo>
                <a:lnTo>
                  <a:pt x="246" y="595"/>
                </a:lnTo>
                <a:lnTo>
                  <a:pt x="248" y="605"/>
                </a:lnTo>
                <a:lnTo>
                  <a:pt x="251" y="625"/>
                </a:lnTo>
                <a:lnTo>
                  <a:pt x="256" y="649"/>
                </a:lnTo>
                <a:lnTo>
                  <a:pt x="257" y="658"/>
                </a:lnTo>
                <a:lnTo>
                  <a:pt x="257" y="666"/>
                </a:lnTo>
                <a:lnTo>
                  <a:pt x="257" y="666"/>
                </a:lnTo>
                <a:lnTo>
                  <a:pt x="256" y="677"/>
                </a:lnTo>
                <a:lnTo>
                  <a:pt x="253" y="693"/>
                </a:lnTo>
                <a:lnTo>
                  <a:pt x="246" y="733"/>
                </a:lnTo>
                <a:lnTo>
                  <a:pt x="239" y="769"/>
                </a:lnTo>
                <a:lnTo>
                  <a:pt x="237" y="782"/>
                </a:lnTo>
                <a:lnTo>
                  <a:pt x="237" y="785"/>
                </a:lnTo>
                <a:lnTo>
                  <a:pt x="237" y="788"/>
                </a:lnTo>
                <a:lnTo>
                  <a:pt x="237" y="788"/>
                </a:lnTo>
                <a:lnTo>
                  <a:pt x="242" y="790"/>
                </a:lnTo>
                <a:lnTo>
                  <a:pt x="246" y="794"/>
                </a:lnTo>
                <a:lnTo>
                  <a:pt x="251" y="796"/>
                </a:lnTo>
                <a:lnTo>
                  <a:pt x="251" y="796"/>
                </a:lnTo>
                <a:lnTo>
                  <a:pt x="249" y="871"/>
                </a:lnTo>
                <a:lnTo>
                  <a:pt x="246" y="929"/>
                </a:lnTo>
                <a:lnTo>
                  <a:pt x="246" y="971"/>
                </a:lnTo>
                <a:lnTo>
                  <a:pt x="246" y="971"/>
                </a:lnTo>
                <a:lnTo>
                  <a:pt x="248" y="993"/>
                </a:lnTo>
                <a:lnTo>
                  <a:pt x="251" y="1011"/>
                </a:lnTo>
                <a:lnTo>
                  <a:pt x="255" y="1026"/>
                </a:lnTo>
                <a:lnTo>
                  <a:pt x="257" y="1034"/>
                </a:lnTo>
                <a:lnTo>
                  <a:pt x="257" y="1034"/>
                </a:lnTo>
                <a:lnTo>
                  <a:pt x="259" y="1036"/>
                </a:lnTo>
                <a:lnTo>
                  <a:pt x="264" y="1037"/>
                </a:lnTo>
                <a:lnTo>
                  <a:pt x="276" y="1041"/>
                </a:lnTo>
                <a:lnTo>
                  <a:pt x="292" y="1042"/>
                </a:lnTo>
                <a:lnTo>
                  <a:pt x="292" y="1042"/>
                </a:lnTo>
                <a:lnTo>
                  <a:pt x="293" y="1061"/>
                </a:lnTo>
                <a:lnTo>
                  <a:pt x="293" y="1084"/>
                </a:lnTo>
                <a:lnTo>
                  <a:pt x="292" y="1114"/>
                </a:lnTo>
                <a:lnTo>
                  <a:pt x="292" y="1114"/>
                </a:lnTo>
                <a:lnTo>
                  <a:pt x="292" y="1147"/>
                </a:lnTo>
                <a:lnTo>
                  <a:pt x="292" y="1178"/>
                </a:lnTo>
                <a:lnTo>
                  <a:pt x="295" y="1229"/>
                </a:lnTo>
                <a:lnTo>
                  <a:pt x="295" y="1229"/>
                </a:lnTo>
                <a:lnTo>
                  <a:pt x="297" y="1260"/>
                </a:lnTo>
                <a:lnTo>
                  <a:pt x="301" y="1302"/>
                </a:lnTo>
                <a:lnTo>
                  <a:pt x="306" y="1357"/>
                </a:lnTo>
                <a:lnTo>
                  <a:pt x="306" y="1357"/>
                </a:lnTo>
                <a:lnTo>
                  <a:pt x="306" y="1378"/>
                </a:lnTo>
                <a:lnTo>
                  <a:pt x="307" y="1390"/>
                </a:lnTo>
                <a:lnTo>
                  <a:pt x="309" y="1400"/>
                </a:lnTo>
                <a:lnTo>
                  <a:pt x="309" y="1400"/>
                </a:lnTo>
                <a:lnTo>
                  <a:pt x="311" y="1406"/>
                </a:lnTo>
                <a:lnTo>
                  <a:pt x="311" y="1411"/>
                </a:lnTo>
                <a:lnTo>
                  <a:pt x="312" y="1417"/>
                </a:lnTo>
                <a:lnTo>
                  <a:pt x="318" y="1429"/>
                </a:lnTo>
                <a:lnTo>
                  <a:pt x="318" y="1429"/>
                </a:lnTo>
                <a:lnTo>
                  <a:pt x="322" y="1438"/>
                </a:lnTo>
                <a:lnTo>
                  <a:pt x="328" y="1448"/>
                </a:lnTo>
                <a:lnTo>
                  <a:pt x="345" y="1472"/>
                </a:lnTo>
                <a:lnTo>
                  <a:pt x="362" y="1494"/>
                </a:lnTo>
                <a:lnTo>
                  <a:pt x="375" y="1512"/>
                </a:lnTo>
                <a:lnTo>
                  <a:pt x="375" y="1512"/>
                </a:lnTo>
                <a:lnTo>
                  <a:pt x="385" y="1531"/>
                </a:lnTo>
                <a:lnTo>
                  <a:pt x="394" y="1542"/>
                </a:lnTo>
                <a:lnTo>
                  <a:pt x="402" y="1553"/>
                </a:lnTo>
                <a:lnTo>
                  <a:pt x="412" y="1562"/>
                </a:lnTo>
                <a:lnTo>
                  <a:pt x="421" y="1568"/>
                </a:lnTo>
                <a:lnTo>
                  <a:pt x="426" y="1570"/>
                </a:lnTo>
                <a:lnTo>
                  <a:pt x="431" y="1572"/>
                </a:lnTo>
                <a:lnTo>
                  <a:pt x="435" y="1572"/>
                </a:lnTo>
                <a:lnTo>
                  <a:pt x="440" y="1569"/>
                </a:lnTo>
                <a:lnTo>
                  <a:pt x="440" y="1569"/>
                </a:lnTo>
                <a:lnTo>
                  <a:pt x="450" y="1564"/>
                </a:lnTo>
                <a:lnTo>
                  <a:pt x="457" y="1556"/>
                </a:lnTo>
                <a:lnTo>
                  <a:pt x="464" y="1548"/>
                </a:lnTo>
                <a:lnTo>
                  <a:pt x="470" y="1538"/>
                </a:lnTo>
                <a:lnTo>
                  <a:pt x="478" y="1522"/>
                </a:lnTo>
                <a:lnTo>
                  <a:pt x="481" y="1516"/>
                </a:lnTo>
                <a:lnTo>
                  <a:pt x="481" y="1516"/>
                </a:lnTo>
                <a:lnTo>
                  <a:pt x="488" y="1516"/>
                </a:lnTo>
                <a:lnTo>
                  <a:pt x="503" y="1516"/>
                </a:lnTo>
                <a:lnTo>
                  <a:pt x="513" y="1514"/>
                </a:lnTo>
                <a:lnTo>
                  <a:pt x="520" y="1513"/>
                </a:lnTo>
                <a:lnTo>
                  <a:pt x="525" y="1510"/>
                </a:lnTo>
                <a:lnTo>
                  <a:pt x="526" y="1509"/>
                </a:lnTo>
                <a:lnTo>
                  <a:pt x="526" y="1506"/>
                </a:lnTo>
                <a:lnTo>
                  <a:pt x="526" y="1506"/>
                </a:lnTo>
                <a:lnTo>
                  <a:pt x="526" y="1503"/>
                </a:lnTo>
                <a:lnTo>
                  <a:pt x="527" y="1499"/>
                </a:lnTo>
                <a:lnTo>
                  <a:pt x="529" y="1492"/>
                </a:lnTo>
                <a:lnTo>
                  <a:pt x="531" y="1487"/>
                </a:lnTo>
                <a:lnTo>
                  <a:pt x="531" y="1481"/>
                </a:lnTo>
                <a:lnTo>
                  <a:pt x="528" y="1475"/>
                </a:lnTo>
                <a:lnTo>
                  <a:pt x="523" y="1467"/>
                </a:lnTo>
                <a:lnTo>
                  <a:pt x="523" y="1467"/>
                </a:lnTo>
                <a:lnTo>
                  <a:pt x="512" y="1449"/>
                </a:lnTo>
                <a:lnTo>
                  <a:pt x="498" y="1434"/>
                </a:lnTo>
                <a:lnTo>
                  <a:pt x="489" y="1418"/>
                </a:lnTo>
                <a:lnTo>
                  <a:pt x="484" y="1410"/>
                </a:lnTo>
                <a:lnTo>
                  <a:pt x="481" y="1400"/>
                </a:lnTo>
                <a:lnTo>
                  <a:pt x="481" y="1400"/>
                </a:lnTo>
                <a:lnTo>
                  <a:pt x="473" y="1382"/>
                </a:lnTo>
                <a:lnTo>
                  <a:pt x="465" y="1367"/>
                </a:lnTo>
                <a:lnTo>
                  <a:pt x="459" y="1355"/>
                </a:lnTo>
                <a:lnTo>
                  <a:pt x="458" y="1350"/>
                </a:lnTo>
                <a:lnTo>
                  <a:pt x="457" y="1346"/>
                </a:lnTo>
                <a:lnTo>
                  <a:pt x="457" y="1346"/>
                </a:lnTo>
                <a:lnTo>
                  <a:pt x="458" y="1337"/>
                </a:lnTo>
                <a:lnTo>
                  <a:pt x="459" y="1323"/>
                </a:lnTo>
                <a:lnTo>
                  <a:pt x="462" y="1305"/>
                </a:lnTo>
                <a:lnTo>
                  <a:pt x="466" y="1286"/>
                </a:lnTo>
                <a:lnTo>
                  <a:pt x="466" y="1286"/>
                </a:lnTo>
                <a:lnTo>
                  <a:pt x="470" y="1275"/>
                </a:lnTo>
                <a:lnTo>
                  <a:pt x="475" y="1265"/>
                </a:lnTo>
                <a:lnTo>
                  <a:pt x="487" y="1240"/>
                </a:lnTo>
                <a:lnTo>
                  <a:pt x="501" y="1212"/>
                </a:lnTo>
                <a:lnTo>
                  <a:pt x="508" y="1198"/>
                </a:lnTo>
                <a:lnTo>
                  <a:pt x="515" y="1183"/>
                </a:lnTo>
                <a:lnTo>
                  <a:pt x="515" y="1183"/>
                </a:lnTo>
                <a:lnTo>
                  <a:pt x="520" y="1165"/>
                </a:lnTo>
                <a:lnTo>
                  <a:pt x="525" y="1145"/>
                </a:lnTo>
                <a:lnTo>
                  <a:pt x="528" y="1123"/>
                </a:lnTo>
                <a:lnTo>
                  <a:pt x="531" y="1103"/>
                </a:lnTo>
                <a:lnTo>
                  <a:pt x="534" y="1068"/>
                </a:lnTo>
                <a:lnTo>
                  <a:pt x="534" y="1054"/>
                </a:lnTo>
                <a:lnTo>
                  <a:pt x="552" y="1048"/>
                </a:lnTo>
                <a:lnTo>
                  <a:pt x="552" y="1048"/>
                </a:lnTo>
                <a:lnTo>
                  <a:pt x="544" y="919"/>
                </a:lnTo>
                <a:lnTo>
                  <a:pt x="544" y="919"/>
                </a:lnTo>
                <a:lnTo>
                  <a:pt x="540" y="890"/>
                </a:lnTo>
                <a:lnTo>
                  <a:pt x="534" y="850"/>
                </a:lnTo>
                <a:lnTo>
                  <a:pt x="526" y="798"/>
                </a:lnTo>
                <a:lnTo>
                  <a:pt x="526" y="798"/>
                </a:lnTo>
                <a:lnTo>
                  <a:pt x="533" y="794"/>
                </a:lnTo>
                <a:lnTo>
                  <a:pt x="538" y="790"/>
                </a:lnTo>
                <a:lnTo>
                  <a:pt x="540" y="788"/>
                </a:lnTo>
                <a:lnTo>
                  <a:pt x="540" y="788"/>
                </a:lnTo>
                <a:lnTo>
                  <a:pt x="537" y="762"/>
                </a:lnTo>
                <a:lnTo>
                  <a:pt x="532" y="715"/>
                </a:lnTo>
                <a:lnTo>
                  <a:pt x="532" y="715"/>
                </a:lnTo>
                <a:lnTo>
                  <a:pt x="523" y="650"/>
                </a:lnTo>
                <a:lnTo>
                  <a:pt x="517" y="601"/>
                </a:lnTo>
                <a:lnTo>
                  <a:pt x="517" y="601"/>
                </a:lnTo>
                <a:lnTo>
                  <a:pt x="515" y="568"/>
                </a:lnTo>
                <a:lnTo>
                  <a:pt x="514" y="540"/>
                </a:lnTo>
                <a:lnTo>
                  <a:pt x="514" y="526"/>
                </a:lnTo>
                <a:lnTo>
                  <a:pt x="515" y="512"/>
                </a:lnTo>
                <a:lnTo>
                  <a:pt x="515" y="512"/>
                </a:lnTo>
                <a:lnTo>
                  <a:pt x="517" y="489"/>
                </a:lnTo>
                <a:lnTo>
                  <a:pt x="520" y="471"/>
                </a:lnTo>
                <a:lnTo>
                  <a:pt x="520" y="463"/>
                </a:lnTo>
                <a:lnTo>
                  <a:pt x="520" y="456"/>
                </a:lnTo>
                <a:lnTo>
                  <a:pt x="517" y="446"/>
                </a:lnTo>
                <a:lnTo>
                  <a:pt x="515" y="438"/>
                </a:lnTo>
                <a:lnTo>
                  <a:pt x="515" y="438"/>
                </a:lnTo>
                <a:lnTo>
                  <a:pt x="509" y="429"/>
                </a:lnTo>
                <a:lnTo>
                  <a:pt x="504" y="418"/>
                </a:lnTo>
                <a:lnTo>
                  <a:pt x="491" y="399"/>
                </a:lnTo>
                <a:lnTo>
                  <a:pt x="478" y="380"/>
                </a:lnTo>
                <a:lnTo>
                  <a:pt x="473" y="371"/>
                </a:lnTo>
                <a:lnTo>
                  <a:pt x="469" y="363"/>
                </a:lnTo>
                <a:lnTo>
                  <a:pt x="469" y="363"/>
                </a:lnTo>
                <a:lnTo>
                  <a:pt x="456" y="337"/>
                </a:lnTo>
                <a:lnTo>
                  <a:pt x="435" y="300"/>
                </a:lnTo>
                <a:lnTo>
                  <a:pt x="409" y="254"/>
                </a:lnTo>
                <a:lnTo>
                  <a:pt x="409" y="254"/>
                </a:lnTo>
                <a:lnTo>
                  <a:pt x="412" y="219"/>
                </a:lnTo>
                <a:lnTo>
                  <a:pt x="413" y="192"/>
                </a:lnTo>
                <a:lnTo>
                  <a:pt x="413" y="180"/>
                </a:lnTo>
                <a:lnTo>
                  <a:pt x="412" y="172"/>
                </a:lnTo>
                <a:lnTo>
                  <a:pt x="412" y="172"/>
                </a:lnTo>
                <a:lnTo>
                  <a:pt x="410" y="167"/>
                </a:lnTo>
                <a:lnTo>
                  <a:pt x="408" y="162"/>
                </a:lnTo>
                <a:lnTo>
                  <a:pt x="400" y="150"/>
                </a:lnTo>
                <a:lnTo>
                  <a:pt x="388" y="136"/>
                </a:lnTo>
                <a:lnTo>
                  <a:pt x="376" y="120"/>
                </a:lnTo>
                <a:lnTo>
                  <a:pt x="351" y="91"/>
                </a:lnTo>
                <a:lnTo>
                  <a:pt x="343" y="79"/>
                </a:lnTo>
                <a:lnTo>
                  <a:pt x="338" y="70"/>
                </a:lnTo>
                <a:lnTo>
                  <a:pt x="338" y="70"/>
                </a:lnTo>
                <a:lnTo>
                  <a:pt x="328" y="38"/>
                </a:lnTo>
                <a:lnTo>
                  <a:pt x="322" y="24"/>
                </a:lnTo>
                <a:lnTo>
                  <a:pt x="320" y="19"/>
                </a:lnTo>
                <a:lnTo>
                  <a:pt x="318" y="17"/>
                </a:lnTo>
                <a:lnTo>
                  <a:pt x="318" y="17"/>
                </a:lnTo>
                <a:lnTo>
                  <a:pt x="300" y="5"/>
                </a:lnTo>
                <a:lnTo>
                  <a:pt x="292" y="0"/>
                </a:lnTo>
                <a:lnTo>
                  <a:pt x="288" y="0"/>
                </a:lnTo>
                <a:lnTo>
                  <a:pt x="286" y="1"/>
                </a:lnTo>
                <a:lnTo>
                  <a:pt x="286" y="1"/>
                </a:lnTo>
                <a:lnTo>
                  <a:pt x="286" y="5"/>
                </a:lnTo>
                <a:lnTo>
                  <a:pt x="286" y="9"/>
                </a:lnTo>
                <a:lnTo>
                  <a:pt x="288" y="15"/>
                </a:lnTo>
                <a:lnTo>
                  <a:pt x="292" y="22"/>
                </a:lnTo>
                <a:lnTo>
                  <a:pt x="292" y="22"/>
                </a:lnTo>
                <a:lnTo>
                  <a:pt x="281" y="11"/>
                </a:lnTo>
                <a:lnTo>
                  <a:pt x="271" y="5"/>
                </a:lnTo>
                <a:lnTo>
                  <a:pt x="268" y="3"/>
                </a:lnTo>
                <a:lnTo>
                  <a:pt x="267" y="1"/>
                </a:lnTo>
                <a:lnTo>
                  <a:pt x="267" y="1"/>
                </a:lnTo>
                <a:lnTo>
                  <a:pt x="265" y="3"/>
                </a:lnTo>
                <a:lnTo>
                  <a:pt x="265" y="4"/>
                </a:lnTo>
                <a:lnTo>
                  <a:pt x="268" y="10"/>
                </a:lnTo>
                <a:lnTo>
                  <a:pt x="275" y="24"/>
                </a:lnTo>
                <a:lnTo>
                  <a:pt x="286" y="46"/>
                </a:lnTo>
                <a:lnTo>
                  <a:pt x="292" y="65"/>
                </a:lnTo>
                <a:lnTo>
                  <a:pt x="292" y="65"/>
                </a:lnTo>
                <a:lnTo>
                  <a:pt x="289" y="62"/>
                </a:lnTo>
                <a:lnTo>
                  <a:pt x="282" y="59"/>
                </a:lnTo>
                <a:lnTo>
                  <a:pt x="278" y="56"/>
                </a:lnTo>
                <a:lnTo>
                  <a:pt x="274" y="55"/>
                </a:lnTo>
                <a:lnTo>
                  <a:pt x="271" y="55"/>
                </a:lnTo>
                <a:lnTo>
                  <a:pt x="269" y="56"/>
                </a:lnTo>
                <a:lnTo>
                  <a:pt x="269" y="56"/>
                </a:lnTo>
                <a:lnTo>
                  <a:pt x="269" y="60"/>
                </a:lnTo>
                <a:lnTo>
                  <a:pt x="270" y="65"/>
                </a:lnTo>
                <a:lnTo>
                  <a:pt x="278" y="74"/>
                </a:lnTo>
                <a:lnTo>
                  <a:pt x="287" y="82"/>
                </a:lnTo>
                <a:lnTo>
                  <a:pt x="292" y="88"/>
                </a:lnTo>
                <a:lnTo>
                  <a:pt x="292" y="88"/>
                </a:lnTo>
                <a:lnTo>
                  <a:pt x="295" y="92"/>
                </a:lnTo>
                <a:lnTo>
                  <a:pt x="302" y="98"/>
                </a:lnTo>
                <a:lnTo>
                  <a:pt x="311" y="103"/>
                </a:lnTo>
                <a:lnTo>
                  <a:pt x="314" y="105"/>
                </a:lnTo>
                <a:lnTo>
                  <a:pt x="314" y="105"/>
                </a:lnTo>
                <a:lnTo>
                  <a:pt x="318" y="106"/>
                </a:lnTo>
                <a:lnTo>
                  <a:pt x="322" y="107"/>
                </a:lnTo>
                <a:lnTo>
                  <a:pt x="327" y="111"/>
                </a:lnTo>
                <a:lnTo>
                  <a:pt x="332" y="117"/>
                </a:lnTo>
                <a:lnTo>
                  <a:pt x="332" y="117"/>
                </a:lnTo>
                <a:lnTo>
                  <a:pt x="357" y="166"/>
                </a:lnTo>
                <a:lnTo>
                  <a:pt x="349" y="191"/>
                </a:lnTo>
                <a:lnTo>
                  <a:pt x="349" y="191"/>
                </a:lnTo>
                <a:lnTo>
                  <a:pt x="344" y="198"/>
                </a:lnTo>
                <a:lnTo>
                  <a:pt x="340" y="201"/>
                </a:lnTo>
                <a:lnTo>
                  <a:pt x="339" y="203"/>
                </a:lnTo>
                <a:lnTo>
                  <a:pt x="338" y="203"/>
                </a:lnTo>
                <a:lnTo>
                  <a:pt x="338" y="203"/>
                </a:lnTo>
                <a:lnTo>
                  <a:pt x="334" y="199"/>
                </a:lnTo>
                <a:lnTo>
                  <a:pt x="331" y="193"/>
                </a:lnTo>
                <a:lnTo>
                  <a:pt x="324" y="182"/>
                </a:lnTo>
                <a:lnTo>
                  <a:pt x="324" y="182"/>
                </a:lnTo>
                <a:lnTo>
                  <a:pt x="316" y="178"/>
                </a:lnTo>
                <a:lnTo>
                  <a:pt x="305" y="172"/>
                </a:lnTo>
                <a:lnTo>
                  <a:pt x="281" y="160"/>
                </a:lnTo>
                <a:lnTo>
                  <a:pt x="281" y="160"/>
                </a:lnTo>
                <a:lnTo>
                  <a:pt x="276" y="159"/>
                </a:lnTo>
                <a:lnTo>
                  <a:pt x="271" y="159"/>
                </a:lnTo>
                <a:lnTo>
                  <a:pt x="263" y="160"/>
                </a:lnTo>
                <a:lnTo>
                  <a:pt x="251" y="162"/>
                </a:lnTo>
                <a:lnTo>
                  <a:pt x="251" y="162"/>
                </a:lnTo>
                <a:lnTo>
                  <a:pt x="244" y="162"/>
                </a:lnTo>
                <a:lnTo>
                  <a:pt x="232" y="162"/>
                </a:lnTo>
                <a:lnTo>
                  <a:pt x="232" y="162"/>
                </a:lnTo>
                <a:lnTo>
                  <a:pt x="228" y="162"/>
                </a:lnTo>
                <a:lnTo>
                  <a:pt x="224" y="161"/>
                </a:lnTo>
                <a:lnTo>
                  <a:pt x="221" y="161"/>
                </a:lnTo>
                <a:lnTo>
                  <a:pt x="219" y="162"/>
                </a:lnTo>
                <a:lnTo>
                  <a:pt x="217" y="164"/>
                </a:lnTo>
                <a:lnTo>
                  <a:pt x="214" y="168"/>
                </a:lnTo>
                <a:lnTo>
                  <a:pt x="214" y="168"/>
                </a:lnTo>
                <a:lnTo>
                  <a:pt x="209" y="178"/>
                </a:lnTo>
                <a:lnTo>
                  <a:pt x="204" y="185"/>
                </a:lnTo>
                <a:lnTo>
                  <a:pt x="198" y="191"/>
                </a:lnTo>
                <a:lnTo>
                  <a:pt x="198" y="191"/>
                </a:lnTo>
                <a:lnTo>
                  <a:pt x="199" y="206"/>
                </a:lnTo>
                <a:lnTo>
                  <a:pt x="200" y="231"/>
                </a:lnTo>
                <a:lnTo>
                  <a:pt x="200" y="231"/>
                </a:lnTo>
                <a:lnTo>
                  <a:pt x="201" y="254"/>
                </a:lnTo>
                <a:lnTo>
                  <a:pt x="204" y="266"/>
                </a:lnTo>
                <a:lnTo>
                  <a:pt x="214" y="314"/>
                </a:lnTo>
                <a:lnTo>
                  <a:pt x="165" y="292"/>
                </a:lnTo>
                <a:lnTo>
                  <a:pt x="161" y="306"/>
                </a:lnTo>
                <a:lnTo>
                  <a:pt x="129" y="283"/>
                </a:lnTo>
                <a:lnTo>
                  <a:pt x="100" y="266"/>
                </a:lnTo>
                <a:lnTo>
                  <a:pt x="94" y="249"/>
                </a:lnTo>
                <a:lnTo>
                  <a:pt x="94" y="249"/>
                </a:lnTo>
                <a:lnTo>
                  <a:pt x="92" y="237"/>
                </a:lnTo>
                <a:lnTo>
                  <a:pt x="89" y="220"/>
                </a:lnTo>
                <a:lnTo>
                  <a:pt x="89" y="220"/>
                </a:lnTo>
                <a:lnTo>
                  <a:pt x="87" y="214"/>
                </a:lnTo>
                <a:lnTo>
                  <a:pt x="83" y="207"/>
                </a:lnTo>
                <a:lnTo>
                  <a:pt x="75" y="187"/>
                </a:lnTo>
                <a:lnTo>
                  <a:pt x="66" y="166"/>
                </a:lnTo>
                <a:lnTo>
                  <a:pt x="63" y="157"/>
                </a:lnTo>
                <a:lnTo>
                  <a:pt x="63" y="151"/>
                </a:lnTo>
                <a:lnTo>
                  <a:pt x="63" y="151"/>
                </a:lnTo>
                <a:close/>
                <a:moveTo>
                  <a:pt x="426" y="1091"/>
                </a:moveTo>
                <a:lnTo>
                  <a:pt x="426" y="1091"/>
                </a:lnTo>
                <a:lnTo>
                  <a:pt x="400" y="1225"/>
                </a:lnTo>
                <a:lnTo>
                  <a:pt x="381" y="1327"/>
                </a:lnTo>
                <a:lnTo>
                  <a:pt x="381" y="1327"/>
                </a:lnTo>
                <a:lnTo>
                  <a:pt x="385" y="1146"/>
                </a:lnTo>
                <a:lnTo>
                  <a:pt x="385" y="1146"/>
                </a:lnTo>
                <a:lnTo>
                  <a:pt x="389" y="1079"/>
                </a:lnTo>
                <a:lnTo>
                  <a:pt x="391" y="1051"/>
                </a:lnTo>
                <a:lnTo>
                  <a:pt x="414" y="1022"/>
                </a:lnTo>
                <a:lnTo>
                  <a:pt x="414" y="1048"/>
                </a:lnTo>
                <a:lnTo>
                  <a:pt x="426" y="1048"/>
                </a:lnTo>
                <a:lnTo>
                  <a:pt x="426" y="10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2ED1DD57-24DC-4EF1-9A31-98E76F13021F}"/>
              </a:ext>
            </a:extLst>
          </p:cNvPr>
          <p:cNvSpPr>
            <a:spLocks/>
          </p:cNvSpPr>
          <p:nvPr/>
        </p:nvSpPr>
        <p:spPr bwMode="auto">
          <a:xfrm>
            <a:off x="4684587" y="2803098"/>
            <a:ext cx="591591" cy="1603803"/>
          </a:xfrm>
          <a:custGeom>
            <a:avLst/>
            <a:gdLst>
              <a:gd name="T0" fmla="*/ 241 w 609"/>
              <a:gd name="T1" fmla="*/ 55 h 1651"/>
              <a:gd name="T2" fmla="*/ 246 w 609"/>
              <a:gd name="T3" fmla="*/ 29 h 1651"/>
              <a:gd name="T4" fmla="*/ 225 w 609"/>
              <a:gd name="T5" fmla="*/ 17 h 1651"/>
              <a:gd name="T6" fmla="*/ 211 w 609"/>
              <a:gd name="T7" fmla="*/ 6 h 1651"/>
              <a:gd name="T8" fmla="*/ 191 w 609"/>
              <a:gd name="T9" fmla="*/ 29 h 1651"/>
              <a:gd name="T10" fmla="*/ 177 w 609"/>
              <a:gd name="T11" fmla="*/ 6 h 1651"/>
              <a:gd name="T12" fmla="*/ 147 w 609"/>
              <a:gd name="T13" fmla="*/ 57 h 1651"/>
              <a:gd name="T14" fmla="*/ 55 w 609"/>
              <a:gd name="T15" fmla="*/ 158 h 1651"/>
              <a:gd name="T16" fmla="*/ 0 w 609"/>
              <a:gd name="T17" fmla="*/ 238 h 1651"/>
              <a:gd name="T18" fmla="*/ 57 w 609"/>
              <a:gd name="T19" fmla="*/ 338 h 1651"/>
              <a:gd name="T20" fmla="*/ 117 w 609"/>
              <a:gd name="T21" fmla="*/ 439 h 1651"/>
              <a:gd name="T22" fmla="*/ 171 w 609"/>
              <a:gd name="T23" fmla="*/ 533 h 1651"/>
              <a:gd name="T24" fmla="*/ 149 w 609"/>
              <a:gd name="T25" fmla="*/ 745 h 1651"/>
              <a:gd name="T26" fmla="*/ 143 w 609"/>
              <a:gd name="T27" fmla="*/ 942 h 1651"/>
              <a:gd name="T28" fmla="*/ 145 w 609"/>
              <a:gd name="T29" fmla="*/ 1009 h 1651"/>
              <a:gd name="T30" fmla="*/ 115 w 609"/>
              <a:gd name="T31" fmla="*/ 1329 h 1651"/>
              <a:gd name="T32" fmla="*/ 111 w 609"/>
              <a:gd name="T33" fmla="*/ 1517 h 1651"/>
              <a:gd name="T34" fmla="*/ 103 w 609"/>
              <a:gd name="T35" fmla="*/ 1561 h 1651"/>
              <a:gd name="T36" fmla="*/ 132 w 609"/>
              <a:gd name="T37" fmla="*/ 1608 h 1651"/>
              <a:gd name="T38" fmla="*/ 178 w 609"/>
              <a:gd name="T39" fmla="*/ 1646 h 1651"/>
              <a:gd name="T40" fmla="*/ 196 w 609"/>
              <a:gd name="T41" fmla="*/ 1594 h 1651"/>
              <a:gd name="T42" fmla="*/ 199 w 609"/>
              <a:gd name="T43" fmla="*/ 1521 h 1651"/>
              <a:gd name="T44" fmla="*/ 180 w 609"/>
              <a:gd name="T45" fmla="*/ 1476 h 1651"/>
              <a:gd name="T46" fmla="*/ 208 w 609"/>
              <a:gd name="T47" fmla="*/ 1216 h 1651"/>
              <a:gd name="T48" fmla="*/ 241 w 609"/>
              <a:gd name="T49" fmla="*/ 1085 h 1651"/>
              <a:gd name="T50" fmla="*/ 304 w 609"/>
              <a:gd name="T51" fmla="*/ 1173 h 1651"/>
              <a:gd name="T52" fmla="*/ 306 w 609"/>
              <a:gd name="T53" fmla="*/ 1269 h 1651"/>
              <a:gd name="T54" fmla="*/ 297 w 609"/>
              <a:gd name="T55" fmla="*/ 1407 h 1651"/>
              <a:gd name="T56" fmla="*/ 269 w 609"/>
              <a:gd name="T57" fmla="*/ 1470 h 1651"/>
              <a:gd name="T58" fmla="*/ 262 w 609"/>
              <a:gd name="T59" fmla="*/ 1523 h 1651"/>
              <a:gd name="T60" fmla="*/ 327 w 609"/>
              <a:gd name="T61" fmla="*/ 1599 h 1651"/>
              <a:gd name="T62" fmla="*/ 371 w 609"/>
              <a:gd name="T63" fmla="*/ 1619 h 1651"/>
              <a:gd name="T64" fmla="*/ 385 w 609"/>
              <a:gd name="T65" fmla="*/ 1562 h 1651"/>
              <a:gd name="T66" fmla="*/ 363 w 609"/>
              <a:gd name="T67" fmla="*/ 1454 h 1651"/>
              <a:gd name="T68" fmla="*/ 359 w 609"/>
              <a:gd name="T69" fmla="*/ 1404 h 1651"/>
              <a:gd name="T70" fmla="*/ 388 w 609"/>
              <a:gd name="T71" fmla="*/ 1201 h 1651"/>
              <a:gd name="T72" fmla="*/ 409 w 609"/>
              <a:gd name="T73" fmla="*/ 946 h 1651"/>
              <a:gd name="T74" fmla="*/ 391 w 609"/>
              <a:gd name="T75" fmla="*/ 748 h 1651"/>
              <a:gd name="T76" fmla="*/ 412 w 609"/>
              <a:gd name="T77" fmla="*/ 745 h 1651"/>
              <a:gd name="T78" fmla="*/ 433 w 609"/>
              <a:gd name="T79" fmla="*/ 550 h 1651"/>
              <a:gd name="T80" fmla="*/ 486 w 609"/>
              <a:gd name="T81" fmla="*/ 458 h 1651"/>
              <a:gd name="T82" fmla="*/ 565 w 609"/>
              <a:gd name="T83" fmla="*/ 347 h 1651"/>
              <a:gd name="T84" fmla="*/ 609 w 609"/>
              <a:gd name="T85" fmla="*/ 265 h 1651"/>
              <a:gd name="T86" fmla="*/ 469 w 609"/>
              <a:gd name="T87" fmla="*/ 95 h 1651"/>
              <a:gd name="T88" fmla="*/ 446 w 609"/>
              <a:gd name="T89" fmla="*/ 17 h 1651"/>
              <a:gd name="T90" fmla="*/ 422 w 609"/>
              <a:gd name="T91" fmla="*/ 7 h 1651"/>
              <a:gd name="T92" fmla="*/ 420 w 609"/>
              <a:gd name="T93" fmla="*/ 35 h 1651"/>
              <a:gd name="T94" fmla="*/ 398 w 609"/>
              <a:gd name="T95" fmla="*/ 23 h 1651"/>
              <a:gd name="T96" fmla="*/ 376 w 609"/>
              <a:gd name="T97" fmla="*/ 56 h 1651"/>
              <a:gd name="T98" fmla="*/ 379 w 609"/>
              <a:gd name="T99" fmla="*/ 83 h 1651"/>
              <a:gd name="T100" fmla="*/ 446 w 609"/>
              <a:gd name="T101" fmla="*/ 140 h 1651"/>
              <a:gd name="T102" fmla="*/ 503 w 609"/>
              <a:gd name="T103" fmla="*/ 327 h 1651"/>
              <a:gd name="T104" fmla="*/ 388 w 609"/>
              <a:gd name="T105" fmla="*/ 315 h 1651"/>
              <a:gd name="T106" fmla="*/ 371 w 609"/>
              <a:gd name="T107" fmla="*/ 255 h 1651"/>
              <a:gd name="T108" fmla="*/ 309 w 609"/>
              <a:gd name="T109" fmla="*/ 219 h 1651"/>
              <a:gd name="T110" fmla="*/ 257 w 609"/>
              <a:gd name="T111" fmla="*/ 238 h 1651"/>
              <a:gd name="T112" fmla="*/ 231 w 609"/>
              <a:gd name="T113" fmla="*/ 272 h 1651"/>
              <a:gd name="T114" fmla="*/ 228 w 609"/>
              <a:gd name="T115" fmla="*/ 324 h 1651"/>
              <a:gd name="T116" fmla="*/ 240 w 609"/>
              <a:gd name="T117" fmla="*/ 358 h 1651"/>
              <a:gd name="T118" fmla="*/ 153 w 609"/>
              <a:gd name="T119" fmla="*/ 341 h 1651"/>
              <a:gd name="T120" fmla="*/ 100 w 609"/>
              <a:gd name="T121" fmla="*/ 284 h 1651"/>
              <a:gd name="T122" fmla="*/ 159 w 609"/>
              <a:gd name="T123" fmla="*/ 106 h 1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9" h="1651">
                <a:moveTo>
                  <a:pt x="197" y="77"/>
                </a:moveTo>
                <a:lnTo>
                  <a:pt x="197" y="77"/>
                </a:lnTo>
                <a:lnTo>
                  <a:pt x="203" y="76"/>
                </a:lnTo>
                <a:lnTo>
                  <a:pt x="219" y="70"/>
                </a:lnTo>
                <a:lnTo>
                  <a:pt x="227" y="67"/>
                </a:lnTo>
                <a:lnTo>
                  <a:pt x="234" y="62"/>
                </a:lnTo>
                <a:lnTo>
                  <a:pt x="240" y="57"/>
                </a:lnTo>
                <a:lnTo>
                  <a:pt x="241" y="55"/>
                </a:lnTo>
                <a:lnTo>
                  <a:pt x="243" y="51"/>
                </a:lnTo>
                <a:lnTo>
                  <a:pt x="243" y="51"/>
                </a:lnTo>
                <a:lnTo>
                  <a:pt x="244" y="47"/>
                </a:lnTo>
                <a:lnTo>
                  <a:pt x="245" y="42"/>
                </a:lnTo>
                <a:lnTo>
                  <a:pt x="247" y="36"/>
                </a:lnTo>
                <a:lnTo>
                  <a:pt x="249" y="33"/>
                </a:lnTo>
                <a:lnTo>
                  <a:pt x="247" y="31"/>
                </a:lnTo>
                <a:lnTo>
                  <a:pt x="246" y="29"/>
                </a:lnTo>
                <a:lnTo>
                  <a:pt x="243" y="26"/>
                </a:lnTo>
                <a:lnTo>
                  <a:pt x="243" y="26"/>
                </a:lnTo>
                <a:lnTo>
                  <a:pt x="235" y="22"/>
                </a:lnTo>
                <a:lnTo>
                  <a:pt x="230" y="19"/>
                </a:lnTo>
                <a:lnTo>
                  <a:pt x="226" y="19"/>
                </a:lnTo>
                <a:lnTo>
                  <a:pt x="226" y="20"/>
                </a:lnTo>
                <a:lnTo>
                  <a:pt x="226" y="20"/>
                </a:lnTo>
                <a:lnTo>
                  <a:pt x="225" y="17"/>
                </a:lnTo>
                <a:lnTo>
                  <a:pt x="225" y="11"/>
                </a:lnTo>
                <a:lnTo>
                  <a:pt x="222" y="4"/>
                </a:lnTo>
                <a:lnTo>
                  <a:pt x="220" y="1"/>
                </a:lnTo>
                <a:lnTo>
                  <a:pt x="216" y="0"/>
                </a:lnTo>
                <a:lnTo>
                  <a:pt x="216" y="0"/>
                </a:lnTo>
                <a:lnTo>
                  <a:pt x="214" y="0"/>
                </a:lnTo>
                <a:lnTo>
                  <a:pt x="212" y="2"/>
                </a:lnTo>
                <a:lnTo>
                  <a:pt x="211" y="6"/>
                </a:lnTo>
                <a:lnTo>
                  <a:pt x="209" y="10"/>
                </a:lnTo>
                <a:lnTo>
                  <a:pt x="208" y="17"/>
                </a:lnTo>
                <a:lnTo>
                  <a:pt x="208" y="20"/>
                </a:lnTo>
                <a:lnTo>
                  <a:pt x="208" y="20"/>
                </a:lnTo>
                <a:lnTo>
                  <a:pt x="201" y="25"/>
                </a:lnTo>
                <a:lnTo>
                  <a:pt x="195" y="27"/>
                </a:lnTo>
                <a:lnTo>
                  <a:pt x="191" y="29"/>
                </a:lnTo>
                <a:lnTo>
                  <a:pt x="191" y="29"/>
                </a:lnTo>
                <a:lnTo>
                  <a:pt x="190" y="27"/>
                </a:lnTo>
                <a:lnTo>
                  <a:pt x="189" y="25"/>
                </a:lnTo>
                <a:lnTo>
                  <a:pt x="187" y="16"/>
                </a:lnTo>
                <a:lnTo>
                  <a:pt x="186" y="11"/>
                </a:lnTo>
                <a:lnTo>
                  <a:pt x="183" y="7"/>
                </a:lnTo>
                <a:lnTo>
                  <a:pt x="181" y="6"/>
                </a:lnTo>
                <a:lnTo>
                  <a:pt x="177" y="6"/>
                </a:lnTo>
                <a:lnTo>
                  <a:pt x="177" y="6"/>
                </a:lnTo>
                <a:lnTo>
                  <a:pt x="171" y="8"/>
                </a:lnTo>
                <a:lnTo>
                  <a:pt x="170" y="11"/>
                </a:lnTo>
                <a:lnTo>
                  <a:pt x="170" y="12"/>
                </a:lnTo>
                <a:lnTo>
                  <a:pt x="169" y="18"/>
                </a:lnTo>
                <a:lnTo>
                  <a:pt x="168" y="22"/>
                </a:lnTo>
                <a:lnTo>
                  <a:pt x="165" y="26"/>
                </a:lnTo>
                <a:lnTo>
                  <a:pt x="165" y="26"/>
                </a:lnTo>
                <a:lnTo>
                  <a:pt x="147" y="57"/>
                </a:lnTo>
                <a:lnTo>
                  <a:pt x="136" y="73"/>
                </a:lnTo>
                <a:lnTo>
                  <a:pt x="131" y="79"/>
                </a:lnTo>
                <a:lnTo>
                  <a:pt x="125" y="83"/>
                </a:lnTo>
                <a:lnTo>
                  <a:pt x="125" y="83"/>
                </a:lnTo>
                <a:lnTo>
                  <a:pt x="119" y="89"/>
                </a:lnTo>
                <a:lnTo>
                  <a:pt x="108" y="100"/>
                </a:lnTo>
                <a:lnTo>
                  <a:pt x="82" y="129"/>
                </a:lnTo>
                <a:lnTo>
                  <a:pt x="55" y="158"/>
                </a:lnTo>
                <a:lnTo>
                  <a:pt x="37" y="177"/>
                </a:lnTo>
                <a:lnTo>
                  <a:pt x="37" y="177"/>
                </a:lnTo>
                <a:lnTo>
                  <a:pt x="25" y="189"/>
                </a:lnTo>
                <a:lnTo>
                  <a:pt x="12" y="204"/>
                </a:lnTo>
                <a:lnTo>
                  <a:pt x="7" y="212"/>
                </a:lnTo>
                <a:lnTo>
                  <a:pt x="2" y="220"/>
                </a:lnTo>
                <a:lnTo>
                  <a:pt x="0" y="228"/>
                </a:lnTo>
                <a:lnTo>
                  <a:pt x="0" y="238"/>
                </a:lnTo>
                <a:lnTo>
                  <a:pt x="0" y="238"/>
                </a:lnTo>
                <a:lnTo>
                  <a:pt x="0" y="243"/>
                </a:lnTo>
                <a:lnTo>
                  <a:pt x="2" y="249"/>
                </a:lnTo>
                <a:lnTo>
                  <a:pt x="7" y="263"/>
                </a:lnTo>
                <a:lnTo>
                  <a:pt x="15" y="277"/>
                </a:lnTo>
                <a:lnTo>
                  <a:pt x="25" y="293"/>
                </a:lnTo>
                <a:lnTo>
                  <a:pt x="43" y="320"/>
                </a:lnTo>
                <a:lnTo>
                  <a:pt x="57" y="338"/>
                </a:lnTo>
                <a:lnTo>
                  <a:pt x="57" y="338"/>
                </a:lnTo>
                <a:lnTo>
                  <a:pt x="69" y="355"/>
                </a:lnTo>
                <a:lnTo>
                  <a:pt x="84" y="378"/>
                </a:lnTo>
                <a:lnTo>
                  <a:pt x="102" y="407"/>
                </a:lnTo>
                <a:lnTo>
                  <a:pt x="106" y="435"/>
                </a:lnTo>
                <a:lnTo>
                  <a:pt x="106" y="435"/>
                </a:lnTo>
                <a:lnTo>
                  <a:pt x="108" y="437"/>
                </a:lnTo>
                <a:lnTo>
                  <a:pt x="117" y="439"/>
                </a:lnTo>
                <a:lnTo>
                  <a:pt x="120" y="441"/>
                </a:lnTo>
                <a:lnTo>
                  <a:pt x="125" y="445"/>
                </a:lnTo>
                <a:lnTo>
                  <a:pt x="130" y="451"/>
                </a:lnTo>
                <a:lnTo>
                  <a:pt x="134" y="459"/>
                </a:lnTo>
                <a:lnTo>
                  <a:pt x="134" y="459"/>
                </a:lnTo>
                <a:lnTo>
                  <a:pt x="144" y="479"/>
                </a:lnTo>
                <a:lnTo>
                  <a:pt x="156" y="504"/>
                </a:lnTo>
                <a:lnTo>
                  <a:pt x="171" y="533"/>
                </a:lnTo>
                <a:lnTo>
                  <a:pt x="171" y="682"/>
                </a:lnTo>
                <a:lnTo>
                  <a:pt x="171" y="682"/>
                </a:lnTo>
                <a:lnTo>
                  <a:pt x="168" y="690"/>
                </a:lnTo>
                <a:lnTo>
                  <a:pt x="161" y="705"/>
                </a:lnTo>
                <a:lnTo>
                  <a:pt x="153" y="724"/>
                </a:lnTo>
                <a:lnTo>
                  <a:pt x="150" y="735"/>
                </a:lnTo>
                <a:lnTo>
                  <a:pt x="149" y="745"/>
                </a:lnTo>
                <a:lnTo>
                  <a:pt x="149" y="745"/>
                </a:lnTo>
                <a:lnTo>
                  <a:pt x="147" y="759"/>
                </a:lnTo>
                <a:lnTo>
                  <a:pt x="147" y="780"/>
                </a:lnTo>
                <a:lnTo>
                  <a:pt x="150" y="836"/>
                </a:lnTo>
                <a:lnTo>
                  <a:pt x="150" y="890"/>
                </a:lnTo>
                <a:lnTo>
                  <a:pt x="150" y="910"/>
                </a:lnTo>
                <a:lnTo>
                  <a:pt x="149" y="923"/>
                </a:lnTo>
                <a:lnTo>
                  <a:pt x="149" y="923"/>
                </a:lnTo>
                <a:lnTo>
                  <a:pt x="143" y="942"/>
                </a:lnTo>
                <a:lnTo>
                  <a:pt x="134" y="965"/>
                </a:lnTo>
                <a:lnTo>
                  <a:pt x="128" y="985"/>
                </a:lnTo>
                <a:lnTo>
                  <a:pt x="125" y="994"/>
                </a:lnTo>
                <a:lnTo>
                  <a:pt x="125" y="994"/>
                </a:lnTo>
                <a:lnTo>
                  <a:pt x="126" y="997"/>
                </a:lnTo>
                <a:lnTo>
                  <a:pt x="128" y="998"/>
                </a:lnTo>
                <a:lnTo>
                  <a:pt x="136" y="1003"/>
                </a:lnTo>
                <a:lnTo>
                  <a:pt x="145" y="1009"/>
                </a:lnTo>
                <a:lnTo>
                  <a:pt x="145" y="1143"/>
                </a:lnTo>
                <a:lnTo>
                  <a:pt x="145" y="1143"/>
                </a:lnTo>
                <a:lnTo>
                  <a:pt x="133" y="1205"/>
                </a:lnTo>
                <a:lnTo>
                  <a:pt x="124" y="1253"/>
                </a:lnTo>
                <a:lnTo>
                  <a:pt x="117" y="1287"/>
                </a:lnTo>
                <a:lnTo>
                  <a:pt x="117" y="1287"/>
                </a:lnTo>
                <a:lnTo>
                  <a:pt x="115" y="1304"/>
                </a:lnTo>
                <a:lnTo>
                  <a:pt x="115" y="1329"/>
                </a:lnTo>
                <a:lnTo>
                  <a:pt x="115" y="1394"/>
                </a:lnTo>
                <a:lnTo>
                  <a:pt x="117" y="1485"/>
                </a:lnTo>
                <a:lnTo>
                  <a:pt x="117" y="1485"/>
                </a:lnTo>
                <a:lnTo>
                  <a:pt x="118" y="1496"/>
                </a:lnTo>
                <a:lnTo>
                  <a:pt x="118" y="1502"/>
                </a:lnTo>
                <a:lnTo>
                  <a:pt x="117" y="1507"/>
                </a:lnTo>
                <a:lnTo>
                  <a:pt x="117" y="1507"/>
                </a:lnTo>
                <a:lnTo>
                  <a:pt x="111" y="1517"/>
                </a:lnTo>
                <a:lnTo>
                  <a:pt x="106" y="1527"/>
                </a:lnTo>
                <a:lnTo>
                  <a:pt x="106" y="1527"/>
                </a:lnTo>
                <a:lnTo>
                  <a:pt x="103" y="1533"/>
                </a:lnTo>
                <a:lnTo>
                  <a:pt x="102" y="1540"/>
                </a:lnTo>
                <a:lnTo>
                  <a:pt x="102" y="1548"/>
                </a:lnTo>
                <a:lnTo>
                  <a:pt x="102" y="1556"/>
                </a:lnTo>
                <a:lnTo>
                  <a:pt x="102" y="1556"/>
                </a:lnTo>
                <a:lnTo>
                  <a:pt x="103" y="1561"/>
                </a:lnTo>
                <a:lnTo>
                  <a:pt x="107" y="1567"/>
                </a:lnTo>
                <a:lnTo>
                  <a:pt x="114" y="1578"/>
                </a:lnTo>
                <a:lnTo>
                  <a:pt x="121" y="1589"/>
                </a:lnTo>
                <a:lnTo>
                  <a:pt x="124" y="1593"/>
                </a:lnTo>
                <a:lnTo>
                  <a:pt x="125" y="1596"/>
                </a:lnTo>
                <a:lnTo>
                  <a:pt x="125" y="1596"/>
                </a:lnTo>
                <a:lnTo>
                  <a:pt x="127" y="1601"/>
                </a:lnTo>
                <a:lnTo>
                  <a:pt x="132" y="1608"/>
                </a:lnTo>
                <a:lnTo>
                  <a:pt x="145" y="1628"/>
                </a:lnTo>
                <a:lnTo>
                  <a:pt x="159" y="1645"/>
                </a:lnTo>
                <a:lnTo>
                  <a:pt x="165" y="1650"/>
                </a:lnTo>
                <a:lnTo>
                  <a:pt x="167" y="1651"/>
                </a:lnTo>
                <a:lnTo>
                  <a:pt x="169" y="1651"/>
                </a:lnTo>
                <a:lnTo>
                  <a:pt x="169" y="1651"/>
                </a:lnTo>
                <a:lnTo>
                  <a:pt x="172" y="1649"/>
                </a:lnTo>
                <a:lnTo>
                  <a:pt x="178" y="1646"/>
                </a:lnTo>
                <a:lnTo>
                  <a:pt x="181" y="1644"/>
                </a:lnTo>
                <a:lnTo>
                  <a:pt x="184" y="1640"/>
                </a:lnTo>
                <a:lnTo>
                  <a:pt x="188" y="1634"/>
                </a:lnTo>
                <a:lnTo>
                  <a:pt x="191" y="1628"/>
                </a:lnTo>
                <a:lnTo>
                  <a:pt x="191" y="1628"/>
                </a:lnTo>
                <a:lnTo>
                  <a:pt x="194" y="1619"/>
                </a:lnTo>
                <a:lnTo>
                  <a:pt x="196" y="1607"/>
                </a:lnTo>
                <a:lnTo>
                  <a:pt x="196" y="1594"/>
                </a:lnTo>
                <a:lnTo>
                  <a:pt x="196" y="1582"/>
                </a:lnTo>
                <a:lnTo>
                  <a:pt x="195" y="1559"/>
                </a:lnTo>
                <a:lnTo>
                  <a:pt x="194" y="1548"/>
                </a:lnTo>
                <a:lnTo>
                  <a:pt x="194" y="1548"/>
                </a:lnTo>
                <a:lnTo>
                  <a:pt x="195" y="1542"/>
                </a:lnTo>
                <a:lnTo>
                  <a:pt x="197" y="1534"/>
                </a:lnTo>
                <a:lnTo>
                  <a:pt x="199" y="1526"/>
                </a:lnTo>
                <a:lnTo>
                  <a:pt x="199" y="1521"/>
                </a:lnTo>
                <a:lnTo>
                  <a:pt x="197" y="1517"/>
                </a:lnTo>
                <a:lnTo>
                  <a:pt x="197" y="1517"/>
                </a:lnTo>
                <a:lnTo>
                  <a:pt x="191" y="1507"/>
                </a:lnTo>
                <a:lnTo>
                  <a:pt x="187" y="1498"/>
                </a:lnTo>
                <a:lnTo>
                  <a:pt x="182" y="1487"/>
                </a:lnTo>
                <a:lnTo>
                  <a:pt x="181" y="1482"/>
                </a:lnTo>
                <a:lnTo>
                  <a:pt x="180" y="1476"/>
                </a:lnTo>
                <a:lnTo>
                  <a:pt x="180" y="1476"/>
                </a:lnTo>
                <a:lnTo>
                  <a:pt x="175" y="1444"/>
                </a:lnTo>
                <a:lnTo>
                  <a:pt x="174" y="1424"/>
                </a:lnTo>
                <a:lnTo>
                  <a:pt x="174" y="1414"/>
                </a:lnTo>
                <a:lnTo>
                  <a:pt x="174" y="1405"/>
                </a:lnTo>
                <a:lnTo>
                  <a:pt x="174" y="1405"/>
                </a:lnTo>
                <a:lnTo>
                  <a:pt x="181" y="1366"/>
                </a:lnTo>
                <a:lnTo>
                  <a:pt x="191" y="1305"/>
                </a:lnTo>
                <a:lnTo>
                  <a:pt x="208" y="1216"/>
                </a:lnTo>
                <a:lnTo>
                  <a:pt x="208" y="1216"/>
                </a:lnTo>
                <a:lnTo>
                  <a:pt x="214" y="1201"/>
                </a:lnTo>
                <a:lnTo>
                  <a:pt x="222" y="1181"/>
                </a:lnTo>
                <a:lnTo>
                  <a:pt x="231" y="1162"/>
                </a:lnTo>
                <a:lnTo>
                  <a:pt x="233" y="1154"/>
                </a:lnTo>
                <a:lnTo>
                  <a:pt x="234" y="1149"/>
                </a:lnTo>
                <a:lnTo>
                  <a:pt x="234" y="1149"/>
                </a:lnTo>
                <a:lnTo>
                  <a:pt x="241" y="1085"/>
                </a:lnTo>
                <a:lnTo>
                  <a:pt x="249" y="1027"/>
                </a:lnTo>
                <a:lnTo>
                  <a:pt x="259" y="1023"/>
                </a:lnTo>
                <a:lnTo>
                  <a:pt x="265" y="983"/>
                </a:lnTo>
                <a:lnTo>
                  <a:pt x="283" y="1029"/>
                </a:lnTo>
                <a:lnTo>
                  <a:pt x="294" y="1029"/>
                </a:lnTo>
                <a:lnTo>
                  <a:pt x="294" y="1029"/>
                </a:lnTo>
                <a:lnTo>
                  <a:pt x="301" y="1113"/>
                </a:lnTo>
                <a:lnTo>
                  <a:pt x="304" y="1173"/>
                </a:lnTo>
                <a:lnTo>
                  <a:pt x="306" y="1204"/>
                </a:lnTo>
                <a:lnTo>
                  <a:pt x="306" y="1204"/>
                </a:lnTo>
                <a:lnTo>
                  <a:pt x="306" y="1215"/>
                </a:lnTo>
                <a:lnTo>
                  <a:pt x="307" y="1231"/>
                </a:lnTo>
                <a:lnTo>
                  <a:pt x="307" y="1251"/>
                </a:lnTo>
                <a:lnTo>
                  <a:pt x="307" y="1261"/>
                </a:lnTo>
                <a:lnTo>
                  <a:pt x="306" y="1269"/>
                </a:lnTo>
                <a:lnTo>
                  <a:pt x="306" y="1269"/>
                </a:lnTo>
                <a:lnTo>
                  <a:pt x="303" y="1289"/>
                </a:lnTo>
                <a:lnTo>
                  <a:pt x="302" y="1313"/>
                </a:lnTo>
                <a:lnTo>
                  <a:pt x="301" y="1335"/>
                </a:lnTo>
                <a:lnTo>
                  <a:pt x="300" y="1352"/>
                </a:lnTo>
                <a:lnTo>
                  <a:pt x="300" y="1352"/>
                </a:lnTo>
                <a:lnTo>
                  <a:pt x="299" y="1368"/>
                </a:lnTo>
                <a:lnTo>
                  <a:pt x="297" y="1385"/>
                </a:lnTo>
                <a:lnTo>
                  <a:pt x="297" y="1407"/>
                </a:lnTo>
                <a:lnTo>
                  <a:pt x="297" y="1407"/>
                </a:lnTo>
                <a:lnTo>
                  <a:pt x="294" y="1430"/>
                </a:lnTo>
                <a:lnTo>
                  <a:pt x="291" y="1448"/>
                </a:lnTo>
                <a:lnTo>
                  <a:pt x="291" y="1448"/>
                </a:lnTo>
                <a:lnTo>
                  <a:pt x="282" y="1454"/>
                </a:lnTo>
                <a:lnTo>
                  <a:pt x="275" y="1461"/>
                </a:lnTo>
                <a:lnTo>
                  <a:pt x="271" y="1465"/>
                </a:lnTo>
                <a:lnTo>
                  <a:pt x="269" y="1470"/>
                </a:lnTo>
                <a:lnTo>
                  <a:pt x="269" y="1470"/>
                </a:lnTo>
                <a:lnTo>
                  <a:pt x="264" y="1482"/>
                </a:lnTo>
                <a:lnTo>
                  <a:pt x="260" y="1495"/>
                </a:lnTo>
                <a:lnTo>
                  <a:pt x="258" y="1508"/>
                </a:lnTo>
                <a:lnTo>
                  <a:pt x="257" y="1517"/>
                </a:lnTo>
                <a:lnTo>
                  <a:pt x="257" y="1517"/>
                </a:lnTo>
                <a:lnTo>
                  <a:pt x="258" y="1519"/>
                </a:lnTo>
                <a:lnTo>
                  <a:pt x="262" y="1523"/>
                </a:lnTo>
                <a:lnTo>
                  <a:pt x="272" y="1531"/>
                </a:lnTo>
                <a:lnTo>
                  <a:pt x="284" y="1540"/>
                </a:lnTo>
                <a:lnTo>
                  <a:pt x="290" y="1545"/>
                </a:lnTo>
                <a:lnTo>
                  <a:pt x="294" y="1550"/>
                </a:lnTo>
                <a:lnTo>
                  <a:pt x="294" y="1550"/>
                </a:lnTo>
                <a:lnTo>
                  <a:pt x="307" y="1570"/>
                </a:lnTo>
                <a:lnTo>
                  <a:pt x="316" y="1584"/>
                </a:lnTo>
                <a:lnTo>
                  <a:pt x="327" y="1599"/>
                </a:lnTo>
                <a:lnTo>
                  <a:pt x="338" y="1612"/>
                </a:lnTo>
                <a:lnTo>
                  <a:pt x="348" y="1621"/>
                </a:lnTo>
                <a:lnTo>
                  <a:pt x="353" y="1625"/>
                </a:lnTo>
                <a:lnTo>
                  <a:pt x="358" y="1626"/>
                </a:lnTo>
                <a:lnTo>
                  <a:pt x="362" y="1627"/>
                </a:lnTo>
                <a:lnTo>
                  <a:pt x="365" y="1625"/>
                </a:lnTo>
                <a:lnTo>
                  <a:pt x="365" y="1625"/>
                </a:lnTo>
                <a:lnTo>
                  <a:pt x="371" y="1619"/>
                </a:lnTo>
                <a:lnTo>
                  <a:pt x="377" y="1612"/>
                </a:lnTo>
                <a:lnTo>
                  <a:pt x="382" y="1603"/>
                </a:lnTo>
                <a:lnTo>
                  <a:pt x="384" y="1595"/>
                </a:lnTo>
                <a:lnTo>
                  <a:pt x="387" y="1587"/>
                </a:lnTo>
                <a:lnTo>
                  <a:pt x="388" y="1578"/>
                </a:lnTo>
                <a:lnTo>
                  <a:pt x="388" y="1570"/>
                </a:lnTo>
                <a:lnTo>
                  <a:pt x="385" y="1562"/>
                </a:lnTo>
                <a:lnTo>
                  <a:pt x="385" y="1562"/>
                </a:lnTo>
                <a:lnTo>
                  <a:pt x="381" y="1546"/>
                </a:lnTo>
                <a:lnTo>
                  <a:pt x="376" y="1529"/>
                </a:lnTo>
                <a:lnTo>
                  <a:pt x="373" y="1513"/>
                </a:lnTo>
                <a:lnTo>
                  <a:pt x="371" y="1499"/>
                </a:lnTo>
                <a:lnTo>
                  <a:pt x="371" y="1499"/>
                </a:lnTo>
                <a:lnTo>
                  <a:pt x="370" y="1487"/>
                </a:lnTo>
                <a:lnTo>
                  <a:pt x="368" y="1475"/>
                </a:lnTo>
                <a:lnTo>
                  <a:pt x="363" y="1454"/>
                </a:lnTo>
                <a:lnTo>
                  <a:pt x="363" y="1454"/>
                </a:lnTo>
                <a:lnTo>
                  <a:pt x="362" y="1442"/>
                </a:lnTo>
                <a:lnTo>
                  <a:pt x="360" y="1432"/>
                </a:lnTo>
                <a:lnTo>
                  <a:pt x="360" y="1416"/>
                </a:lnTo>
                <a:lnTo>
                  <a:pt x="360" y="1416"/>
                </a:lnTo>
                <a:lnTo>
                  <a:pt x="359" y="1412"/>
                </a:lnTo>
                <a:lnTo>
                  <a:pt x="359" y="1408"/>
                </a:lnTo>
                <a:lnTo>
                  <a:pt x="359" y="1404"/>
                </a:lnTo>
                <a:lnTo>
                  <a:pt x="360" y="1395"/>
                </a:lnTo>
                <a:lnTo>
                  <a:pt x="360" y="1395"/>
                </a:lnTo>
                <a:lnTo>
                  <a:pt x="376" y="1319"/>
                </a:lnTo>
                <a:lnTo>
                  <a:pt x="385" y="1267"/>
                </a:lnTo>
                <a:lnTo>
                  <a:pt x="388" y="1245"/>
                </a:lnTo>
                <a:lnTo>
                  <a:pt x="389" y="1230"/>
                </a:lnTo>
                <a:lnTo>
                  <a:pt x="389" y="1230"/>
                </a:lnTo>
                <a:lnTo>
                  <a:pt x="388" y="1201"/>
                </a:lnTo>
                <a:lnTo>
                  <a:pt x="388" y="1169"/>
                </a:lnTo>
                <a:lnTo>
                  <a:pt x="389" y="1127"/>
                </a:lnTo>
                <a:lnTo>
                  <a:pt x="389" y="1127"/>
                </a:lnTo>
                <a:lnTo>
                  <a:pt x="391" y="1037"/>
                </a:lnTo>
                <a:lnTo>
                  <a:pt x="414" y="1029"/>
                </a:lnTo>
                <a:lnTo>
                  <a:pt x="414" y="1029"/>
                </a:lnTo>
                <a:lnTo>
                  <a:pt x="412" y="985"/>
                </a:lnTo>
                <a:lnTo>
                  <a:pt x="409" y="946"/>
                </a:lnTo>
                <a:lnTo>
                  <a:pt x="408" y="909"/>
                </a:lnTo>
                <a:lnTo>
                  <a:pt x="408" y="909"/>
                </a:lnTo>
                <a:lnTo>
                  <a:pt x="408" y="872"/>
                </a:lnTo>
                <a:lnTo>
                  <a:pt x="406" y="834"/>
                </a:lnTo>
                <a:lnTo>
                  <a:pt x="403" y="789"/>
                </a:lnTo>
                <a:lnTo>
                  <a:pt x="403" y="789"/>
                </a:lnTo>
                <a:lnTo>
                  <a:pt x="397" y="767"/>
                </a:lnTo>
                <a:lnTo>
                  <a:pt x="391" y="748"/>
                </a:lnTo>
                <a:lnTo>
                  <a:pt x="391" y="748"/>
                </a:lnTo>
                <a:lnTo>
                  <a:pt x="395" y="749"/>
                </a:lnTo>
                <a:lnTo>
                  <a:pt x="402" y="749"/>
                </a:lnTo>
                <a:lnTo>
                  <a:pt x="406" y="749"/>
                </a:lnTo>
                <a:lnTo>
                  <a:pt x="409" y="749"/>
                </a:lnTo>
                <a:lnTo>
                  <a:pt x="410" y="748"/>
                </a:lnTo>
                <a:lnTo>
                  <a:pt x="412" y="745"/>
                </a:lnTo>
                <a:lnTo>
                  <a:pt x="412" y="745"/>
                </a:lnTo>
                <a:lnTo>
                  <a:pt x="410" y="724"/>
                </a:lnTo>
                <a:lnTo>
                  <a:pt x="412" y="685"/>
                </a:lnTo>
                <a:lnTo>
                  <a:pt x="415" y="641"/>
                </a:lnTo>
                <a:lnTo>
                  <a:pt x="417" y="621"/>
                </a:lnTo>
                <a:lnTo>
                  <a:pt x="420" y="604"/>
                </a:lnTo>
                <a:lnTo>
                  <a:pt x="420" y="604"/>
                </a:lnTo>
                <a:lnTo>
                  <a:pt x="426" y="577"/>
                </a:lnTo>
                <a:lnTo>
                  <a:pt x="433" y="550"/>
                </a:lnTo>
                <a:lnTo>
                  <a:pt x="436" y="535"/>
                </a:lnTo>
                <a:lnTo>
                  <a:pt x="441" y="522"/>
                </a:lnTo>
                <a:lnTo>
                  <a:pt x="447" y="508"/>
                </a:lnTo>
                <a:lnTo>
                  <a:pt x="454" y="496"/>
                </a:lnTo>
                <a:lnTo>
                  <a:pt x="454" y="496"/>
                </a:lnTo>
                <a:lnTo>
                  <a:pt x="463" y="483"/>
                </a:lnTo>
                <a:lnTo>
                  <a:pt x="473" y="471"/>
                </a:lnTo>
                <a:lnTo>
                  <a:pt x="486" y="458"/>
                </a:lnTo>
                <a:lnTo>
                  <a:pt x="498" y="447"/>
                </a:lnTo>
                <a:lnTo>
                  <a:pt x="519" y="428"/>
                </a:lnTo>
                <a:lnTo>
                  <a:pt x="526" y="422"/>
                </a:lnTo>
                <a:lnTo>
                  <a:pt x="528" y="419"/>
                </a:lnTo>
                <a:lnTo>
                  <a:pt x="528" y="419"/>
                </a:lnTo>
                <a:lnTo>
                  <a:pt x="532" y="401"/>
                </a:lnTo>
                <a:lnTo>
                  <a:pt x="532" y="401"/>
                </a:lnTo>
                <a:lnTo>
                  <a:pt x="565" y="347"/>
                </a:lnTo>
                <a:lnTo>
                  <a:pt x="590" y="308"/>
                </a:lnTo>
                <a:lnTo>
                  <a:pt x="598" y="293"/>
                </a:lnTo>
                <a:lnTo>
                  <a:pt x="603" y="284"/>
                </a:lnTo>
                <a:lnTo>
                  <a:pt x="603" y="284"/>
                </a:lnTo>
                <a:lnTo>
                  <a:pt x="605" y="276"/>
                </a:lnTo>
                <a:lnTo>
                  <a:pt x="609" y="271"/>
                </a:lnTo>
                <a:lnTo>
                  <a:pt x="609" y="269"/>
                </a:lnTo>
                <a:lnTo>
                  <a:pt x="609" y="265"/>
                </a:lnTo>
                <a:lnTo>
                  <a:pt x="605" y="255"/>
                </a:lnTo>
                <a:lnTo>
                  <a:pt x="605" y="255"/>
                </a:lnTo>
                <a:lnTo>
                  <a:pt x="603" y="250"/>
                </a:lnTo>
                <a:lnTo>
                  <a:pt x="597" y="243"/>
                </a:lnTo>
                <a:lnTo>
                  <a:pt x="580" y="223"/>
                </a:lnTo>
                <a:lnTo>
                  <a:pt x="532" y="167"/>
                </a:lnTo>
                <a:lnTo>
                  <a:pt x="484" y="113"/>
                </a:lnTo>
                <a:lnTo>
                  <a:pt x="469" y="95"/>
                </a:lnTo>
                <a:lnTo>
                  <a:pt x="463" y="86"/>
                </a:lnTo>
                <a:lnTo>
                  <a:pt x="463" y="86"/>
                </a:lnTo>
                <a:lnTo>
                  <a:pt x="457" y="56"/>
                </a:lnTo>
                <a:lnTo>
                  <a:pt x="453" y="36"/>
                </a:lnTo>
                <a:lnTo>
                  <a:pt x="451" y="29"/>
                </a:lnTo>
                <a:lnTo>
                  <a:pt x="448" y="23"/>
                </a:lnTo>
                <a:lnTo>
                  <a:pt x="448" y="23"/>
                </a:lnTo>
                <a:lnTo>
                  <a:pt x="446" y="17"/>
                </a:lnTo>
                <a:lnTo>
                  <a:pt x="445" y="11"/>
                </a:lnTo>
                <a:lnTo>
                  <a:pt x="444" y="7"/>
                </a:lnTo>
                <a:lnTo>
                  <a:pt x="442" y="6"/>
                </a:lnTo>
                <a:lnTo>
                  <a:pt x="440" y="6"/>
                </a:lnTo>
                <a:lnTo>
                  <a:pt x="440" y="6"/>
                </a:lnTo>
                <a:lnTo>
                  <a:pt x="434" y="5"/>
                </a:lnTo>
                <a:lnTo>
                  <a:pt x="427" y="6"/>
                </a:lnTo>
                <a:lnTo>
                  <a:pt x="422" y="7"/>
                </a:lnTo>
                <a:lnTo>
                  <a:pt x="420" y="10"/>
                </a:lnTo>
                <a:lnTo>
                  <a:pt x="420" y="12"/>
                </a:lnTo>
                <a:lnTo>
                  <a:pt x="420" y="23"/>
                </a:lnTo>
                <a:lnTo>
                  <a:pt x="420" y="23"/>
                </a:lnTo>
                <a:lnTo>
                  <a:pt x="421" y="26"/>
                </a:lnTo>
                <a:lnTo>
                  <a:pt x="421" y="30"/>
                </a:lnTo>
                <a:lnTo>
                  <a:pt x="420" y="35"/>
                </a:lnTo>
                <a:lnTo>
                  <a:pt x="420" y="35"/>
                </a:lnTo>
                <a:lnTo>
                  <a:pt x="417" y="36"/>
                </a:lnTo>
                <a:lnTo>
                  <a:pt x="415" y="35"/>
                </a:lnTo>
                <a:lnTo>
                  <a:pt x="410" y="29"/>
                </a:lnTo>
                <a:lnTo>
                  <a:pt x="404" y="23"/>
                </a:lnTo>
                <a:lnTo>
                  <a:pt x="402" y="20"/>
                </a:lnTo>
                <a:lnTo>
                  <a:pt x="400" y="20"/>
                </a:lnTo>
                <a:lnTo>
                  <a:pt x="400" y="20"/>
                </a:lnTo>
                <a:lnTo>
                  <a:pt x="398" y="23"/>
                </a:lnTo>
                <a:lnTo>
                  <a:pt x="396" y="27"/>
                </a:lnTo>
                <a:lnTo>
                  <a:pt x="395" y="44"/>
                </a:lnTo>
                <a:lnTo>
                  <a:pt x="394" y="66"/>
                </a:lnTo>
                <a:lnTo>
                  <a:pt x="394" y="66"/>
                </a:lnTo>
                <a:lnTo>
                  <a:pt x="391" y="63"/>
                </a:lnTo>
                <a:lnTo>
                  <a:pt x="384" y="58"/>
                </a:lnTo>
                <a:lnTo>
                  <a:pt x="379" y="57"/>
                </a:lnTo>
                <a:lnTo>
                  <a:pt x="376" y="56"/>
                </a:lnTo>
                <a:lnTo>
                  <a:pt x="373" y="57"/>
                </a:lnTo>
                <a:lnTo>
                  <a:pt x="371" y="61"/>
                </a:lnTo>
                <a:lnTo>
                  <a:pt x="371" y="61"/>
                </a:lnTo>
                <a:lnTo>
                  <a:pt x="371" y="64"/>
                </a:lnTo>
                <a:lnTo>
                  <a:pt x="371" y="69"/>
                </a:lnTo>
                <a:lnTo>
                  <a:pt x="373" y="74"/>
                </a:lnTo>
                <a:lnTo>
                  <a:pt x="376" y="79"/>
                </a:lnTo>
                <a:lnTo>
                  <a:pt x="379" y="83"/>
                </a:lnTo>
                <a:lnTo>
                  <a:pt x="383" y="87"/>
                </a:lnTo>
                <a:lnTo>
                  <a:pt x="389" y="92"/>
                </a:lnTo>
                <a:lnTo>
                  <a:pt x="394" y="95"/>
                </a:lnTo>
                <a:lnTo>
                  <a:pt x="394" y="95"/>
                </a:lnTo>
                <a:lnTo>
                  <a:pt x="401" y="99"/>
                </a:lnTo>
                <a:lnTo>
                  <a:pt x="409" y="106"/>
                </a:lnTo>
                <a:lnTo>
                  <a:pt x="426" y="121"/>
                </a:lnTo>
                <a:lnTo>
                  <a:pt x="446" y="140"/>
                </a:lnTo>
                <a:lnTo>
                  <a:pt x="446" y="140"/>
                </a:lnTo>
                <a:lnTo>
                  <a:pt x="479" y="183"/>
                </a:lnTo>
                <a:lnTo>
                  <a:pt x="504" y="215"/>
                </a:lnTo>
                <a:lnTo>
                  <a:pt x="520" y="236"/>
                </a:lnTo>
                <a:lnTo>
                  <a:pt x="520" y="236"/>
                </a:lnTo>
                <a:lnTo>
                  <a:pt x="534" y="256"/>
                </a:lnTo>
                <a:lnTo>
                  <a:pt x="542" y="267"/>
                </a:lnTo>
                <a:lnTo>
                  <a:pt x="503" y="327"/>
                </a:lnTo>
                <a:lnTo>
                  <a:pt x="448" y="362"/>
                </a:lnTo>
                <a:lnTo>
                  <a:pt x="357" y="378"/>
                </a:lnTo>
                <a:lnTo>
                  <a:pt x="357" y="378"/>
                </a:lnTo>
                <a:lnTo>
                  <a:pt x="363" y="370"/>
                </a:lnTo>
                <a:lnTo>
                  <a:pt x="373" y="349"/>
                </a:lnTo>
                <a:lnTo>
                  <a:pt x="379" y="337"/>
                </a:lnTo>
                <a:lnTo>
                  <a:pt x="384" y="325"/>
                </a:lnTo>
                <a:lnTo>
                  <a:pt x="388" y="315"/>
                </a:lnTo>
                <a:lnTo>
                  <a:pt x="389" y="311"/>
                </a:lnTo>
                <a:lnTo>
                  <a:pt x="389" y="307"/>
                </a:lnTo>
                <a:lnTo>
                  <a:pt x="389" y="307"/>
                </a:lnTo>
                <a:lnTo>
                  <a:pt x="385" y="294"/>
                </a:lnTo>
                <a:lnTo>
                  <a:pt x="382" y="280"/>
                </a:lnTo>
                <a:lnTo>
                  <a:pt x="377" y="267"/>
                </a:lnTo>
                <a:lnTo>
                  <a:pt x="371" y="255"/>
                </a:lnTo>
                <a:lnTo>
                  <a:pt x="371" y="255"/>
                </a:lnTo>
                <a:lnTo>
                  <a:pt x="363" y="240"/>
                </a:lnTo>
                <a:lnTo>
                  <a:pt x="360" y="236"/>
                </a:lnTo>
                <a:lnTo>
                  <a:pt x="343" y="226"/>
                </a:lnTo>
                <a:lnTo>
                  <a:pt x="343" y="226"/>
                </a:lnTo>
                <a:lnTo>
                  <a:pt x="329" y="224"/>
                </a:lnTo>
                <a:lnTo>
                  <a:pt x="314" y="221"/>
                </a:lnTo>
                <a:lnTo>
                  <a:pt x="314" y="221"/>
                </a:lnTo>
                <a:lnTo>
                  <a:pt x="309" y="219"/>
                </a:lnTo>
                <a:lnTo>
                  <a:pt x="300" y="218"/>
                </a:lnTo>
                <a:lnTo>
                  <a:pt x="290" y="218"/>
                </a:lnTo>
                <a:lnTo>
                  <a:pt x="285" y="219"/>
                </a:lnTo>
                <a:lnTo>
                  <a:pt x="283" y="221"/>
                </a:lnTo>
                <a:lnTo>
                  <a:pt x="283" y="221"/>
                </a:lnTo>
                <a:lnTo>
                  <a:pt x="269" y="231"/>
                </a:lnTo>
                <a:lnTo>
                  <a:pt x="257" y="238"/>
                </a:lnTo>
                <a:lnTo>
                  <a:pt x="257" y="238"/>
                </a:lnTo>
                <a:lnTo>
                  <a:pt x="250" y="243"/>
                </a:lnTo>
                <a:lnTo>
                  <a:pt x="246" y="246"/>
                </a:lnTo>
                <a:lnTo>
                  <a:pt x="243" y="252"/>
                </a:lnTo>
                <a:lnTo>
                  <a:pt x="243" y="252"/>
                </a:lnTo>
                <a:lnTo>
                  <a:pt x="239" y="258"/>
                </a:lnTo>
                <a:lnTo>
                  <a:pt x="235" y="263"/>
                </a:lnTo>
                <a:lnTo>
                  <a:pt x="232" y="268"/>
                </a:lnTo>
                <a:lnTo>
                  <a:pt x="231" y="272"/>
                </a:lnTo>
                <a:lnTo>
                  <a:pt x="231" y="272"/>
                </a:lnTo>
                <a:lnTo>
                  <a:pt x="230" y="288"/>
                </a:lnTo>
                <a:lnTo>
                  <a:pt x="228" y="301"/>
                </a:lnTo>
                <a:lnTo>
                  <a:pt x="228" y="301"/>
                </a:lnTo>
                <a:lnTo>
                  <a:pt x="228" y="313"/>
                </a:lnTo>
                <a:lnTo>
                  <a:pt x="230" y="320"/>
                </a:lnTo>
                <a:lnTo>
                  <a:pt x="228" y="324"/>
                </a:lnTo>
                <a:lnTo>
                  <a:pt x="228" y="324"/>
                </a:lnTo>
                <a:lnTo>
                  <a:pt x="226" y="332"/>
                </a:lnTo>
                <a:lnTo>
                  <a:pt x="226" y="341"/>
                </a:lnTo>
                <a:lnTo>
                  <a:pt x="226" y="341"/>
                </a:lnTo>
                <a:lnTo>
                  <a:pt x="226" y="343"/>
                </a:lnTo>
                <a:lnTo>
                  <a:pt x="227" y="345"/>
                </a:lnTo>
                <a:lnTo>
                  <a:pt x="233" y="350"/>
                </a:lnTo>
                <a:lnTo>
                  <a:pt x="238" y="355"/>
                </a:lnTo>
                <a:lnTo>
                  <a:pt x="240" y="358"/>
                </a:lnTo>
                <a:lnTo>
                  <a:pt x="240" y="370"/>
                </a:lnTo>
                <a:lnTo>
                  <a:pt x="240" y="370"/>
                </a:lnTo>
                <a:lnTo>
                  <a:pt x="219" y="368"/>
                </a:lnTo>
                <a:lnTo>
                  <a:pt x="194" y="364"/>
                </a:lnTo>
                <a:lnTo>
                  <a:pt x="194" y="364"/>
                </a:lnTo>
                <a:lnTo>
                  <a:pt x="184" y="359"/>
                </a:lnTo>
                <a:lnTo>
                  <a:pt x="168" y="350"/>
                </a:lnTo>
                <a:lnTo>
                  <a:pt x="153" y="341"/>
                </a:lnTo>
                <a:lnTo>
                  <a:pt x="145" y="336"/>
                </a:lnTo>
                <a:lnTo>
                  <a:pt x="145" y="336"/>
                </a:lnTo>
                <a:lnTo>
                  <a:pt x="143" y="333"/>
                </a:lnTo>
                <a:lnTo>
                  <a:pt x="137" y="331"/>
                </a:lnTo>
                <a:lnTo>
                  <a:pt x="131" y="330"/>
                </a:lnTo>
                <a:lnTo>
                  <a:pt x="128" y="327"/>
                </a:lnTo>
                <a:lnTo>
                  <a:pt x="128" y="327"/>
                </a:lnTo>
                <a:lnTo>
                  <a:pt x="100" y="284"/>
                </a:lnTo>
                <a:lnTo>
                  <a:pt x="82" y="255"/>
                </a:lnTo>
                <a:lnTo>
                  <a:pt x="76" y="245"/>
                </a:lnTo>
                <a:lnTo>
                  <a:pt x="74" y="240"/>
                </a:lnTo>
                <a:lnTo>
                  <a:pt x="74" y="240"/>
                </a:lnTo>
                <a:lnTo>
                  <a:pt x="115" y="174"/>
                </a:lnTo>
                <a:lnTo>
                  <a:pt x="144" y="129"/>
                </a:lnTo>
                <a:lnTo>
                  <a:pt x="155" y="113"/>
                </a:lnTo>
                <a:lnTo>
                  <a:pt x="159" y="106"/>
                </a:lnTo>
                <a:lnTo>
                  <a:pt x="159" y="106"/>
                </a:lnTo>
                <a:lnTo>
                  <a:pt x="197" y="77"/>
                </a:lnTo>
                <a:lnTo>
                  <a:pt x="197" y="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5941FB8C-7328-4157-9203-598F1905CD4C}"/>
              </a:ext>
            </a:extLst>
          </p:cNvPr>
          <p:cNvSpPr>
            <a:spLocks noEditPoints="1"/>
          </p:cNvSpPr>
          <p:nvPr/>
        </p:nvSpPr>
        <p:spPr bwMode="auto">
          <a:xfrm>
            <a:off x="6613793" y="2655094"/>
            <a:ext cx="407574" cy="1735752"/>
          </a:xfrm>
          <a:custGeom>
            <a:avLst/>
            <a:gdLst>
              <a:gd name="T0" fmla="*/ 213 w 429"/>
              <a:gd name="T1" fmla="*/ 964 h 1827"/>
              <a:gd name="T2" fmla="*/ 191 w 429"/>
              <a:gd name="T3" fmla="*/ 1097 h 1827"/>
              <a:gd name="T4" fmla="*/ 136 w 429"/>
              <a:gd name="T5" fmla="*/ 1460 h 1827"/>
              <a:gd name="T6" fmla="*/ 102 w 429"/>
              <a:gd name="T7" fmla="*/ 1658 h 1827"/>
              <a:gd name="T8" fmla="*/ 84 w 429"/>
              <a:gd name="T9" fmla="*/ 1671 h 1827"/>
              <a:gd name="T10" fmla="*/ 84 w 429"/>
              <a:gd name="T11" fmla="*/ 1721 h 1827"/>
              <a:gd name="T12" fmla="*/ 79 w 429"/>
              <a:gd name="T13" fmla="*/ 1750 h 1827"/>
              <a:gd name="T14" fmla="*/ 51 w 429"/>
              <a:gd name="T15" fmla="*/ 1780 h 1827"/>
              <a:gd name="T16" fmla="*/ 32 w 429"/>
              <a:gd name="T17" fmla="*/ 1818 h 1827"/>
              <a:gd name="T18" fmla="*/ 52 w 429"/>
              <a:gd name="T19" fmla="*/ 1827 h 1827"/>
              <a:gd name="T20" fmla="*/ 88 w 429"/>
              <a:gd name="T21" fmla="*/ 1823 h 1827"/>
              <a:gd name="T22" fmla="*/ 146 w 429"/>
              <a:gd name="T23" fmla="*/ 1816 h 1827"/>
              <a:gd name="T24" fmla="*/ 161 w 429"/>
              <a:gd name="T25" fmla="*/ 1800 h 1827"/>
              <a:gd name="T26" fmla="*/ 218 w 429"/>
              <a:gd name="T27" fmla="*/ 1774 h 1827"/>
              <a:gd name="T28" fmla="*/ 254 w 429"/>
              <a:gd name="T29" fmla="*/ 1755 h 1827"/>
              <a:gd name="T30" fmla="*/ 258 w 429"/>
              <a:gd name="T31" fmla="*/ 1715 h 1827"/>
              <a:gd name="T32" fmla="*/ 259 w 429"/>
              <a:gd name="T33" fmla="*/ 1668 h 1827"/>
              <a:gd name="T34" fmla="*/ 279 w 429"/>
              <a:gd name="T35" fmla="*/ 1604 h 1827"/>
              <a:gd name="T36" fmla="*/ 290 w 429"/>
              <a:gd name="T37" fmla="*/ 1516 h 1827"/>
              <a:gd name="T38" fmla="*/ 324 w 429"/>
              <a:gd name="T39" fmla="*/ 1379 h 1827"/>
              <a:gd name="T40" fmla="*/ 396 w 429"/>
              <a:gd name="T41" fmla="*/ 1214 h 1827"/>
              <a:gd name="T42" fmla="*/ 418 w 429"/>
              <a:gd name="T43" fmla="*/ 1096 h 1827"/>
              <a:gd name="T44" fmla="*/ 423 w 429"/>
              <a:gd name="T45" fmla="*/ 1038 h 1827"/>
              <a:gd name="T46" fmla="*/ 422 w 429"/>
              <a:gd name="T47" fmla="*/ 943 h 1827"/>
              <a:gd name="T48" fmla="*/ 429 w 429"/>
              <a:gd name="T49" fmla="*/ 861 h 1827"/>
              <a:gd name="T50" fmla="*/ 393 w 429"/>
              <a:gd name="T51" fmla="*/ 644 h 1827"/>
              <a:gd name="T52" fmla="*/ 370 w 429"/>
              <a:gd name="T53" fmla="*/ 575 h 1827"/>
              <a:gd name="T54" fmla="*/ 329 w 429"/>
              <a:gd name="T55" fmla="*/ 487 h 1827"/>
              <a:gd name="T56" fmla="*/ 323 w 429"/>
              <a:gd name="T57" fmla="*/ 433 h 1827"/>
              <a:gd name="T58" fmla="*/ 310 w 429"/>
              <a:gd name="T59" fmla="*/ 406 h 1827"/>
              <a:gd name="T60" fmla="*/ 228 w 429"/>
              <a:gd name="T61" fmla="*/ 386 h 1827"/>
              <a:gd name="T62" fmla="*/ 182 w 429"/>
              <a:gd name="T63" fmla="*/ 381 h 1827"/>
              <a:gd name="T64" fmla="*/ 72 w 429"/>
              <a:gd name="T65" fmla="*/ 185 h 1827"/>
              <a:gd name="T66" fmla="*/ 44 w 429"/>
              <a:gd name="T67" fmla="*/ 57 h 1827"/>
              <a:gd name="T68" fmla="*/ 40 w 429"/>
              <a:gd name="T69" fmla="*/ 0 h 1827"/>
              <a:gd name="T70" fmla="*/ 23 w 429"/>
              <a:gd name="T71" fmla="*/ 66 h 1827"/>
              <a:gd name="T72" fmla="*/ 12 w 429"/>
              <a:gd name="T73" fmla="*/ 42 h 1827"/>
              <a:gd name="T74" fmla="*/ 2 w 429"/>
              <a:gd name="T75" fmla="*/ 47 h 1827"/>
              <a:gd name="T76" fmla="*/ 1 w 429"/>
              <a:gd name="T77" fmla="*/ 71 h 1827"/>
              <a:gd name="T78" fmla="*/ 7 w 429"/>
              <a:gd name="T79" fmla="*/ 119 h 1827"/>
              <a:gd name="T80" fmla="*/ 7 w 429"/>
              <a:gd name="T81" fmla="*/ 148 h 1827"/>
              <a:gd name="T82" fmla="*/ 13 w 429"/>
              <a:gd name="T83" fmla="*/ 197 h 1827"/>
              <a:gd name="T84" fmla="*/ 42 w 429"/>
              <a:gd name="T85" fmla="*/ 266 h 1827"/>
              <a:gd name="T86" fmla="*/ 97 w 429"/>
              <a:gd name="T87" fmla="*/ 395 h 1827"/>
              <a:gd name="T88" fmla="*/ 138 w 429"/>
              <a:gd name="T89" fmla="*/ 497 h 1827"/>
              <a:gd name="T90" fmla="*/ 153 w 429"/>
              <a:gd name="T91" fmla="*/ 559 h 1827"/>
              <a:gd name="T92" fmla="*/ 170 w 429"/>
              <a:gd name="T93" fmla="*/ 611 h 1827"/>
              <a:gd name="T94" fmla="*/ 234 w 429"/>
              <a:gd name="T95" fmla="*/ 1457 h 1827"/>
              <a:gd name="T96" fmla="*/ 205 w 429"/>
              <a:gd name="T97" fmla="*/ 1620 h 1827"/>
              <a:gd name="T98" fmla="*/ 174 w 429"/>
              <a:gd name="T99" fmla="*/ 1671 h 1827"/>
              <a:gd name="T100" fmla="*/ 185 w 429"/>
              <a:gd name="T101" fmla="*/ 1612 h 1827"/>
              <a:gd name="T102" fmla="*/ 195 w 429"/>
              <a:gd name="T103" fmla="*/ 1519 h 1827"/>
              <a:gd name="T104" fmla="*/ 204 w 429"/>
              <a:gd name="T105" fmla="*/ 1495 h 1827"/>
              <a:gd name="T106" fmla="*/ 222 w 429"/>
              <a:gd name="T107" fmla="*/ 1403 h 1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9" h="1827">
                <a:moveTo>
                  <a:pt x="184" y="657"/>
                </a:moveTo>
                <a:lnTo>
                  <a:pt x="184" y="657"/>
                </a:lnTo>
                <a:lnTo>
                  <a:pt x="198" y="808"/>
                </a:lnTo>
                <a:lnTo>
                  <a:pt x="213" y="964"/>
                </a:lnTo>
                <a:lnTo>
                  <a:pt x="213" y="964"/>
                </a:lnTo>
                <a:lnTo>
                  <a:pt x="208" y="1004"/>
                </a:lnTo>
                <a:lnTo>
                  <a:pt x="201" y="1057"/>
                </a:lnTo>
                <a:lnTo>
                  <a:pt x="201" y="1057"/>
                </a:lnTo>
                <a:lnTo>
                  <a:pt x="198" y="1072"/>
                </a:lnTo>
                <a:lnTo>
                  <a:pt x="191" y="1097"/>
                </a:lnTo>
                <a:lnTo>
                  <a:pt x="170" y="1164"/>
                </a:lnTo>
                <a:lnTo>
                  <a:pt x="139" y="1253"/>
                </a:lnTo>
                <a:lnTo>
                  <a:pt x="139" y="1253"/>
                </a:lnTo>
                <a:lnTo>
                  <a:pt x="135" y="1307"/>
                </a:lnTo>
                <a:lnTo>
                  <a:pt x="136" y="1460"/>
                </a:lnTo>
                <a:lnTo>
                  <a:pt x="136" y="1460"/>
                </a:lnTo>
                <a:lnTo>
                  <a:pt x="132" y="1495"/>
                </a:lnTo>
                <a:lnTo>
                  <a:pt x="120" y="1563"/>
                </a:lnTo>
                <a:lnTo>
                  <a:pt x="102" y="1658"/>
                </a:lnTo>
                <a:lnTo>
                  <a:pt x="102" y="1658"/>
                </a:lnTo>
                <a:lnTo>
                  <a:pt x="98" y="1659"/>
                </a:lnTo>
                <a:lnTo>
                  <a:pt x="92" y="1661"/>
                </a:lnTo>
                <a:lnTo>
                  <a:pt x="89" y="1665"/>
                </a:lnTo>
                <a:lnTo>
                  <a:pt x="86" y="1667"/>
                </a:lnTo>
                <a:lnTo>
                  <a:pt x="84" y="1671"/>
                </a:lnTo>
                <a:lnTo>
                  <a:pt x="84" y="1674"/>
                </a:lnTo>
                <a:lnTo>
                  <a:pt x="84" y="1674"/>
                </a:lnTo>
                <a:lnTo>
                  <a:pt x="84" y="1698"/>
                </a:lnTo>
                <a:lnTo>
                  <a:pt x="85" y="1711"/>
                </a:lnTo>
                <a:lnTo>
                  <a:pt x="84" y="1721"/>
                </a:lnTo>
                <a:lnTo>
                  <a:pt x="84" y="1721"/>
                </a:lnTo>
                <a:lnTo>
                  <a:pt x="83" y="1730"/>
                </a:lnTo>
                <a:lnTo>
                  <a:pt x="82" y="1741"/>
                </a:lnTo>
                <a:lnTo>
                  <a:pt x="80" y="1746"/>
                </a:lnTo>
                <a:lnTo>
                  <a:pt x="79" y="1750"/>
                </a:lnTo>
                <a:lnTo>
                  <a:pt x="76" y="1755"/>
                </a:lnTo>
                <a:lnTo>
                  <a:pt x="72" y="1759"/>
                </a:lnTo>
                <a:lnTo>
                  <a:pt x="72" y="1759"/>
                </a:lnTo>
                <a:lnTo>
                  <a:pt x="59" y="1771"/>
                </a:lnTo>
                <a:lnTo>
                  <a:pt x="51" y="1780"/>
                </a:lnTo>
                <a:lnTo>
                  <a:pt x="42" y="1791"/>
                </a:lnTo>
                <a:lnTo>
                  <a:pt x="35" y="1800"/>
                </a:lnTo>
                <a:lnTo>
                  <a:pt x="32" y="1810"/>
                </a:lnTo>
                <a:lnTo>
                  <a:pt x="32" y="1815"/>
                </a:lnTo>
                <a:lnTo>
                  <a:pt x="32" y="1818"/>
                </a:lnTo>
                <a:lnTo>
                  <a:pt x="34" y="1821"/>
                </a:lnTo>
                <a:lnTo>
                  <a:pt x="38" y="1823"/>
                </a:lnTo>
                <a:lnTo>
                  <a:pt x="38" y="1823"/>
                </a:lnTo>
                <a:lnTo>
                  <a:pt x="45" y="1825"/>
                </a:lnTo>
                <a:lnTo>
                  <a:pt x="52" y="1827"/>
                </a:lnTo>
                <a:lnTo>
                  <a:pt x="58" y="1827"/>
                </a:lnTo>
                <a:lnTo>
                  <a:pt x="64" y="1825"/>
                </a:lnTo>
                <a:lnTo>
                  <a:pt x="76" y="1824"/>
                </a:lnTo>
                <a:lnTo>
                  <a:pt x="88" y="1823"/>
                </a:lnTo>
                <a:lnTo>
                  <a:pt x="88" y="1823"/>
                </a:lnTo>
                <a:lnTo>
                  <a:pt x="103" y="1823"/>
                </a:lnTo>
                <a:lnTo>
                  <a:pt x="117" y="1822"/>
                </a:lnTo>
                <a:lnTo>
                  <a:pt x="133" y="1819"/>
                </a:lnTo>
                <a:lnTo>
                  <a:pt x="140" y="1818"/>
                </a:lnTo>
                <a:lnTo>
                  <a:pt x="146" y="1816"/>
                </a:lnTo>
                <a:lnTo>
                  <a:pt x="146" y="1816"/>
                </a:lnTo>
                <a:lnTo>
                  <a:pt x="151" y="1814"/>
                </a:lnTo>
                <a:lnTo>
                  <a:pt x="155" y="1809"/>
                </a:lnTo>
                <a:lnTo>
                  <a:pt x="159" y="1805"/>
                </a:lnTo>
                <a:lnTo>
                  <a:pt x="161" y="1800"/>
                </a:lnTo>
                <a:lnTo>
                  <a:pt x="165" y="1793"/>
                </a:lnTo>
                <a:lnTo>
                  <a:pt x="166" y="1790"/>
                </a:lnTo>
                <a:lnTo>
                  <a:pt x="166" y="1790"/>
                </a:lnTo>
                <a:lnTo>
                  <a:pt x="195" y="1781"/>
                </a:lnTo>
                <a:lnTo>
                  <a:pt x="218" y="1774"/>
                </a:lnTo>
                <a:lnTo>
                  <a:pt x="236" y="1767"/>
                </a:lnTo>
                <a:lnTo>
                  <a:pt x="236" y="1767"/>
                </a:lnTo>
                <a:lnTo>
                  <a:pt x="247" y="1761"/>
                </a:lnTo>
                <a:lnTo>
                  <a:pt x="252" y="1759"/>
                </a:lnTo>
                <a:lnTo>
                  <a:pt x="254" y="1755"/>
                </a:lnTo>
                <a:lnTo>
                  <a:pt x="257" y="1752"/>
                </a:lnTo>
                <a:lnTo>
                  <a:pt x="258" y="1747"/>
                </a:lnTo>
                <a:lnTo>
                  <a:pt x="259" y="1733"/>
                </a:lnTo>
                <a:lnTo>
                  <a:pt x="259" y="1733"/>
                </a:lnTo>
                <a:lnTo>
                  <a:pt x="258" y="1715"/>
                </a:lnTo>
                <a:lnTo>
                  <a:pt x="255" y="1698"/>
                </a:lnTo>
                <a:lnTo>
                  <a:pt x="255" y="1691"/>
                </a:lnTo>
                <a:lnTo>
                  <a:pt x="255" y="1683"/>
                </a:lnTo>
                <a:lnTo>
                  <a:pt x="257" y="1676"/>
                </a:lnTo>
                <a:lnTo>
                  <a:pt x="259" y="1668"/>
                </a:lnTo>
                <a:lnTo>
                  <a:pt x="259" y="1668"/>
                </a:lnTo>
                <a:lnTo>
                  <a:pt x="265" y="1654"/>
                </a:lnTo>
                <a:lnTo>
                  <a:pt x="268" y="1640"/>
                </a:lnTo>
                <a:lnTo>
                  <a:pt x="279" y="1604"/>
                </a:lnTo>
                <a:lnTo>
                  <a:pt x="279" y="1604"/>
                </a:lnTo>
                <a:lnTo>
                  <a:pt x="281" y="1592"/>
                </a:lnTo>
                <a:lnTo>
                  <a:pt x="284" y="1580"/>
                </a:lnTo>
                <a:lnTo>
                  <a:pt x="286" y="1555"/>
                </a:lnTo>
                <a:lnTo>
                  <a:pt x="290" y="1516"/>
                </a:lnTo>
                <a:lnTo>
                  <a:pt x="290" y="1516"/>
                </a:lnTo>
                <a:lnTo>
                  <a:pt x="296" y="1482"/>
                </a:lnTo>
                <a:lnTo>
                  <a:pt x="298" y="1465"/>
                </a:lnTo>
                <a:lnTo>
                  <a:pt x="301" y="1457"/>
                </a:lnTo>
                <a:lnTo>
                  <a:pt x="301" y="1457"/>
                </a:lnTo>
                <a:lnTo>
                  <a:pt x="324" y="1379"/>
                </a:lnTo>
                <a:lnTo>
                  <a:pt x="349" y="1295"/>
                </a:lnTo>
                <a:lnTo>
                  <a:pt x="349" y="1295"/>
                </a:lnTo>
                <a:lnTo>
                  <a:pt x="359" y="1257"/>
                </a:lnTo>
                <a:lnTo>
                  <a:pt x="365" y="1229"/>
                </a:lnTo>
                <a:lnTo>
                  <a:pt x="396" y="1214"/>
                </a:lnTo>
                <a:lnTo>
                  <a:pt x="396" y="1214"/>
                </a:lnTo>
                <a:lnTo>
                  <a:pt x="409" y="1132"/>
                </a:lnTo>
                <a:lnTo>
                  <a:pt x="409" y="1132"/>
                </a:lnTo>
                <a:lnTo>
                  <a:pt x="414" y="1114"/>
                </a:lnTo>
                <a:lnTo>
                  <a:pt x="418" y="1096"/>
                </a:lnTo>
                <a:lnTo>
                  <a:pt x="422" y="1080"/>
                </a:lnTo>
                <a:lnTo>
                  <a:pt x="425" y="1063"/>
                </a:lnTo>
                <a:lnTo>
                  <a:pt x="425" y="1063"/>
                </a:lnTo>
                <a:lnTo>
                  <a:pt x="424" y="1052"/>
                </a:lnTo>
                <a:lnTo>
                  <a:pt x="423" y="1038"/>
                </a:lnTo>
                <a:lnTo>
                  <a:pt x="417" y="1004"/>
                </a:lnTo>
                <a:lnTo>
                  <a:pt x="408" y="959"/>
                </a:lnTo>
                <a:lnTo>
                  <a:pt x="408" y="959"/>
                </a:lnTo>
                <a:lnTo>
                  <a:pt x="416" y="950"/>
                </a:lnTo>
                <a:lnTo>
                  <a:pt x="422" y="943"/>
                </a:lnTo>
                <a:lnTo>
                  <a:pt x="424" y="940"/>
                </a:lnTo>
                <a:lnTo>
                  <a:pt x="425" y="938"/>
                </a:lnTo>
                <a:lnTo>
                  <a:pt x="425" y="938"/>
                </a:lnTo>
                <a:lnTo>
                  <a:pt x="429" y="861"/>
                </a:lnTo>
                <a:lnTo>
                  <a:pt x="429" y="861"/>
                </a:lnTo>
                <a:lnTo>
                  <a:pt x="416" y="766"/>
                </a:lnTo>
                <a:lnTo>
                  <a:pt x="404" y="693"/>
                </a:lnTo>
                <a:lnTo>
                  <a:pt x="398" y="663"/>
                </a:lnTo>
                <a:lnTo>
                  <a:pt x="393" y="644"/>
                </a:lnTo>
                <a:lnTo>
                  <a:pt x="393" y="644"/>
                </a:lnTo>
                <a:lnTo>
                  <a:pt x="381" y="600"/>
                </a:lnTo>
                <a:lnTo>
                  <a:pt x="375" y="586"/>
                </a:lnTo>
                <a:lnTo>
                  <a:pt x="373" y="580"/>
                </a:lnTo>
                <a:lnTo>
                  <a:pt x="370" y="575"/>
                </a:lnTo>
                <a:lnTo>
                  <a:pt x="370" y="575"/>
                </a:lnTo>
                <a:lnTo>
                  <a:pt x="352" y="552"/>
                </a:lnTo>
                <a:lnTo>
                  <a:pt x="341" y="536"/>
                </a:lnTo>
                <a:lnTo>
                  <a:pt x="329" y="523"/>
                </a:lnTo>
                <a:lnTo>
                  <a:pt x="329" y="487"/>
                </a:lnTo>
                <a:lnTo>
                  <a:pt x="329" y="487"/>
                </a:lnTo>
                <a:lnTo>
                  <a:pt x="330" y="481"/>
                </a:lnTo>
                <a:lnTo>
                  <a:pt x="329" y="466"/>
                </a:lnTo>
                <a:lnTo>
                  <a:pt x="328" y="447"/>
                </a:lnTo>
                <a:lnTo>
                  <a:pt x="325" y="439"/>
                </a:lnTo>
                <a:lnTo>
                  <a:pt x="323" y="433"/>
                </a:lnTo>
                <a:lnTo>
                  <a:pt x="323" y="433"/>
                </a:lnTo>
                <a:lnTo>
                  <a:pt x="317" y="421"/>
                </a:lnTo>
                <a:lnTo>
                  <a:pt x="314" y="412"/>
                </a:lnTo>
                <a:lnTo>
                  <a:pt x="312" y="409"/>
                </a:lnTo>
                <a:lnTo>
                  <a:pt x="310" y="406"/>
                </a:lnTo>
                <a:lnTo>
                  <a:pt x="306" y="404"/>
                </a:lnTo>
                <a:lnTo>
                  <a:pt x="303" y="404"/>
                </a:lnTo>
                <a:lnTo>
                  <a:pt x="277" y="404"/>
                </a:lnTo>
                <a:lnTo>
                  <a:pt x="246" y="386"/>
                </a:lnTo>
                <a:lnTo>
                  <a:pt x="228" y="386"/>
                </a:lnTo>
                <a:lnTo>
                  <a:pt x="228" y="386"/>
                </a:lnTo>
                <a:lnTo>
                  <a:pt x="213" y="387"/>
                </a:lnTo>
                <a:lnTo>
                  <a:pt x="201" y="389"/>
                </a:lnTo>
                <a:lnTo>
                  <a:pt x="182" y="381"/>
                </a:lnTo>
                <a:lnTo>
                  <a:pt x="182" y="381"/>
                </a:lnTo>
                <a:lnTo>
                  <a:pt x="136" y="302"/>
                </a:lnTo>
                <a:lnTo>
                  <a:pt x="100" y="238"/>
                </a:lnTo>
                <a:lnTo>
                  <a:pt x="84" y="208"/>
                </a:lnTo>
                <a:lnTo>
                  <a:pt x="72" y="185"/>
                </a:lnTo>
                <a:lnTo>
                  <a:pt x="72" y="185"/>
                </a:lnTo>
                <a:lnTo>
                  <a:pt x="58" y="153"/>
                </a:lnTo>
                <a:lnTo>
                  <a:pt x="48" y="130"/>
                </a:lnTo>
                <a:lnTo>
                  <a:pt x="41" y="115"/>
                </a:lnTo>
                <a:lnTo>
                  <a:pt x="41" y="115"/>
                </a:lnTo>
                <a:lnTo>
                  <a:pt x="44" y="57"/>
                </a:lnTo>
                <a:lnTo>
                  <a:pt x="42" y="16"/>
                </a:lnTo>
                <a:lnTo>
                  <a:pt x="41" y="4"/>
                </a:lnTo>
                <a:lnTo>
                  <a:pt x="40" y="1"/>
                </a:lnTo>
                <a:lnTo>
                  <a:pt x="40" y="0"/>
                </a:lnTo>
                <a:lnTo>
                  <a:pt x="40" y="0"/>
                </a:lnTo>
                <a:lnTo>
                  <a:pt x="38" y="1"/>
                </a:lnTo>
                <a:lnTo>
                  <a:pt x="36" y="3"/>
                </a:lnTo>
                <a:lnTo>
                  <a:pt x="34" y="12"/>
                </a:lnTo>
                <a:lnTo>
                  <a:pt x="29" y="34"/>
                </a:lnTo>
                <a:lnTo>
                  <a:pt x="23" y="66"/>
                </a:lnTo>
                <a:lnTo>
                  <a:pt x="23" y="66"/>
                </a:lnTo>
                <a:lnTo>
                  <a:pt x="22" y="61"/>
                </a:lnTo>
                <a:lnTo>
                  <a:pt x="17" y="51"/>
                </a:lnTo>
                <a:lnTo>
                  <a:pt x="15" y="46"/>
                </a:lnTo>
                <a:lnTo>
                  <a:pt x="12" y="42"/>
                </a:lnTo>
                <a:lnTo>
                  <a:pt x="9" y="41"/>
                </a:lnTo>
                <a:lnTo>
                  <a:pt x="8" y="41"/>
                </a:lnTo>
                <a:lnTo>
                  <a:pt x="7" y="41"/>
                </a:lnTo>
                <a:lnTo>
                  <a:pt x="7" y="41"/>
                </a:lnTo>
                <a:lnTo>
                  <a:pt x="2" y="47"/>
                </a:lnTo>
                <a:lnTo>
                  <a:pt x="1" y="53"/>
                </a:lnTo>
                <a:lnTo>
                  <a:pt x="0" y="58"/>
                </a:lnTo>
                <a:lnTo>
                  <a:pt x="0" y="64"/>
                </a:lnTo>
                <a:lnTo>
                  <a:pt x="0" y="64"/>
                </a:lnTo>
                <a:lnTo>
                  <a:pt x="1" y="71"/>
                </a:lnTo>
                <a:lnTo>
                  <a:pt x="3" y="82"/>
                </a:lnTo>
                <a:lnTo>
                  <a:pt x="6" y="91"/>
                </a:lnTo>
                <a:lnTo>
                  <a:pt x="7" y="100"/>
                </a:lnTo>
                <a:lnTo>
                  <a:pt x="7" y="119"/>
                </a:lnTo>
                <a:lnTo>
                  <a:pt x="7" y="119"/>
                </a:lnTo>
                <a:lnTo>
                  <a:pt x="4" y="128"/>
                </a:lnTo>
                <a:lnTo>
                  <a:pt x="3" y="135"/>
                </a:lnTo>
                <a:lnTo>
                  <a:pt x="4" y="141"/>
                </a:lnTo>
                <a:lnTo>
                  <a:pt x="4" y="141"/>
                </a:lnTo>
                <a:lnTo>
                  <a:pt x="7" y="148"/>
                </a:lnTo>
                <a:lnTo>
                  <a:pt x="8" y="159"/>
                </a:lnTo>
                <a:lnTo>
                  <a:pt x="8" y="183"/>
                </a:lnTo>
                <a:lnTo>
                  <a:pt x="8" y="183"/>
                </a:lnTo>
                <a:lnTo>
                  <a:pt x="9" y="189"/>
                </a:lnTo>
                <a:lnTo>
                  <a:pt x="13" y="197"/>
                </a:lnTo>
                <a:lnTo>
                  <a:pt x="20" y="218"/>
                </a:lnTo>
                <a:lnTo>
                  <a:pt x="20" y="218"/>
                </a:lnTo>
                <a:lnTo>
                  <a:pt x="25" y="230"/>
                </a:lnTo>
                <a:lnTo>
                  <a:pt x="33" y="247"/>
                </a:lnTo>
                <a:lnTo>
                  <a:pt x="42" y="266"/>
                </a:lnTo>
                <a:lnTo>
                  <a:pt x="53" y="289"/>
                </a:lnTo>
                <a:lnTo>
                  <a:pt x="53" y="289"/>
                </a:lnTo>
                <a:lnTo>
                  <a:pt x="75" y="343"/>
                </a:lnTo>
                <a:lnTo>
                  <a:pt x="86" y="372"/>
                </a:lnTo>
                <a:lnTo>
                  <a:pt x="97" y="395"/>
                </a:lnTo>
                <a:lnTo>
                  <a:pt x="97" y="395"/>
                </a:lnTo>
                <a:lnTo>
                  <a:pt x="109" y="421"/>
                </a:lnTo>
                <a:lnTo>
                  <a:pt x="122" y="454"/>
                </a:lnTo>
                <a:lnTo>
                  <a:pt x="134" y="485"/>
                </a:lnTo>
                <a:lnTo>
                  <a:pt x="138" y="497"/>
                </a:lnTo>
                <a:lnTo>
                  <a:pt x="139" y="505"/>
                </a:lnTo>
                <a:lnTo>
                  <a:pt x="139" y="505"/>
                </a:lnTo>
                <a:lnTo>
                  <a:pt x="142" y="521"/>
                </a:lnTo>
                <a:lnTo>
                  <a:pt x="147" y="540"/>
                </a:lnTo>
                <a:lnTo>
                  <a:pt x="153" y="559"/>
                </a:lnTo>
                <a:lnTo>
                  <a:pt x="157" y="572"/>
                </a:lnTo>
                <a:lnTo>
                  <a:pt x="157" y="572"/>
                </a:lnTo>
                <a:lnTo>
                  <a:pt x="164" y="591"/>
                </a:lnTo>
                <a:lnTo>
                  <a:pt x="167" y="601"/>
                </a:lnTo>
                <a:lnTo>
                  <a:pt x="170" y="611"/>
                </a:lnTo>
                <a:lnTo>
                  <a:pt x="170" y="611"/>
                </a:lnTo>
                <a:lnTo>
                  <a:pt x="178" y="638"/>
                </a:lnTo>
                <a:lnTo>
                  <a:pt x="184" y="657"/>
                </a:lnTo>
                <a:lnTo>
                  <a:pt x="184" y="657"/>
                </a:lnTo>
                <a:close/>
                <a:moveTo>
                  <a:pt x="234" y="1457"/>
                </a:moveTo>
                <a:lnTo>
                  <a:pt x="230" y="1491"/>
                </a:lnTo>
                <a:lnTo>
                  <a:pt x="230" y="1491"/>
                </a:lnTo>
                <a:lnTo>
                  <a:pt x="218" y="1548"/>
                </a:lnTo>
                <a:lnTo>
                  <a:pt x="210" y="1591"/>
                </a:lnTo>
                <a:lnTo>
                  <a:pt x="205" y="1620"/>
                </a:lnTo>
                <a:lnTo>
                  <a:pt x="205" y="1620"/>
                </a:lnTo>
                <a:lnTo>
                  <a:pt x="203" y="1661"/>
                </a:lnTo>
                <a:lnTo>
                  <a:pt x="201" y="1689"/>
                </a:lnTo>
                <a:lnTo>
                  <a:pt x="174" y="1733"/>
                </a:lnTo>
                <a:lnTo>
                  <a:pt x="174" y="1671"/>
                </a:lnTo>
                <a:lnTo>
                  <a:pt x="174" y="1671"/>
                </a:lnTo>
                <a:lnTo>
                  <a:pt x="178" y="1664"/>
                </a:lnTo>
                <a:lnTo>
                  <a:pt x="182" y="1656"/>
                </a:lnTo>
                <a:lnTo>
                  <a:pt x="183" y="1648"/>
                </a:lnTo>
                <a:lnTo>
                  <a:pt x="185" y="1612"/>
                </a:lnTo>
                <a:lnTo>
                  <a:pt x="185" y="1612"/>
                </a:lnTo>
                <a:lnTo>
                  <a:pt x="186" y="1590"/>
                </a:lnTo>
                <a:lnTo>
                  <a:pt x="190" y="1554"/>
                </a:lnTo>
                <a:lnTo>
                  <a:pt x="192" y="1535"/>
                </a:lnTo>
                <a:lnTo>
                  <a:pt x="195" y="1519"/>
                </a:lnTo>
                <a:lnTo>
                  <a:pt x="198" y="1505"/>
                </a:lnTo>
                <a:lnTo>
                  <a:pt x="201" y="1501"/>
                </a:lnTo>
                <a:lnTo>
                  <a:pt x="202" y="1498"/>
                </a:lnTo>
                <a:lnTo>
                  <a:pt x="202" y="1498"/>
                </a:lnTo>
                <a:lnTo>
                  <a:pt x="204" y="1495"/>
                </a:lnTo>
                <a:lnTo>
                  <a:pt x="207" y="1490"/>
                </a:lnTo>
                <a:lnTo>
                  <a:pt x="210" y="1477"/>
                </a:lnTo>
                <a:lnTo>
                  <a:pt x="214" y="1458"/>
                </a:lnTo>
                <a:lnTo>
                  <a:pt x="217" y="1439"/>
                </a:lnTo>
                <a:lnTo>
                  <a:pt x="222" y="1403"/>
                </a:lnTo>
                <a:lnTo>
                  <a:pt x="223" y="1388"/>
                </a:lnTo>
                <a:lnTo>
                  <a:pt x="234" y="14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B3EDB0B7-F195-44D3-BC18-5EA9C585F926}"/>
              </a:ext>
            </a:extLst>
          </p:cNvPr>
          <p:cNvSpPr>
            <a:spLocks/>
          </p:cNvSpPr>
          <p:nvPr/>
        </p:nvSpPr>
        <p:spPr bwMode="auto">
          <a:xfrm>
            <a:off x="8679681" y="2752725"/>
            <a:ext cx="417638" cy="1654176"/>
          </a:xfrm>
          <a:custGeom>
            <a:avLst/>
            <a:gdLst>
              <a:gd name="T0" fmla="*/ 27 w 408"/>
              <a:gd name="T1" fmla="*/ 16 h 1616"/>
              <a:gd name="T2" fmla="*/ 31 w 408"/>
              <a:gd name="T3" fmla="*/ 38 h 1616"/>
              <a:gd name="T4" fmla="*/ 27 w 408"/>
              <a:gd name="T5" fmla="*/ 67 h 1616"/>
              <a:gd name="T6" fmla="*/ 8 w 408"/>
              <a:gd name="T7" fmla="*/ 42 h 1616"/>
              <a:gd name="T8" fmla="*/ 0 w 408"/>
              <a:gd name="T9" fmla="*/ 43 h 1616"/>
              <a:gd name="T10" fmla="*/ 9 w 408"/>
              <a:gd name="T11" fmla="*/ 80 h 1616"/>
              <a:gd name="T12" fmla="*/ 10 w 408"/>
              <a:gd name="T13" fmla="*/ 99 h 1616"/>
              <a:gd name="T14" fmla="*/ 0 w 408"/>
              <a:gd name="T15" fmla="*/ 131 h 1616"/>
              <a:gd name="T16" fmla="*/ 7 w 408"/>
              <a:gd name="T17" fmla="*/ 153 h 1616"/>
              <a:gd name="T18" fmla="*/ 84 w 408"/>
              <a:gd name="T19" fmla="*/ 289 h 1616"/>
              <a:gd name="T20" fmla="*/ 169 w 408"/>
              <a:gd name="T21" fmla="*/ 464 h 1616"/>
              <a:gd name="T22" fmla="*/ 164 w 408"/>
              <a:gd name="T23" fmla="*/ 501 h 1616"/>
              <a:gd name="T24" fmla="*/ 150 w 408"/>
              <a:gd name="T25" fmla="*/ 581 h 1616"/>
              <a:gd name="T26" fmla="*/ 197 w 408"/>
              <a:gd name="T27" fmla="*/ 808 h 1616"/>
              <a:gd name="T28" fmla="*/ 192 w 408"/>
              <a:gd name="T29" fmla="*/ 862 h 1616"/>
              <a:gd name="T30" fmla="*/ 131 w 408"/>
              <a:gd name="T31" fmla="*/ 1069 h 1616"/>
              <a:gd name="T32" fmla="*/ 140 w 408"/>
              <a:gd name="T33" fmla="*/ 1082 h 1616"/>
              <a:gd name="T34" fmla="*/ 146 w 408"/>
              <a:gd name="T35" fmla="*/ 1140 h 1616"/>
              <a:gd name="T36" fmla="*/ 180 w 408"/>
              <a:gd name="T37" fmla="*/ 1290 h 1616"/>
              <a:gd name="T38" fmla="*/ 189 w 408"/>
              <a:gd name="T39" fmla="*/ 1419 h 1616"/>
              <a:gd name="T40" fmla="*/ 171 w 408"/>
              <a:gd name="T41" fmla="*/ 1453 h 1616"/>
              <a:gd name="T42" fmla="*/ 151 w 408"/>
              <a:gd name="T43" fmla="*/ 1504 h 1616"/>
              <a:gd name="T44" fmla="*/ 122 w 408"/>
              <a:gd name="T45" fmla="*/ 1559 h 1616"/>
              <a:gd name="T46" fmla="*/ 88 w 408"/>
              <a:gd name="T47" fmla="*/ 1595 h 1616"/>
              <a:gd name="T48" fmla="*/ 95 w 408"/>
              <a:gd name="T49" fmla="*/ 1614 h 1616"/>
              <a:gd name="T50" fmla="*/ 154 w 408"/>
              <a:gd name="T51" fmla="*/ 1591 h 1616"/>
              <a:gd name="T52" fmla="*/ 266 w 408"/>
              <a:gd name="T53" fmla="*/ 1523 h 1616"/>
              <a:gd name="T54" fmla="*/ 276 w 408"/>
              <a:gd name="T55" fmla="*/ 1496 h 1616"/>
              <a:gd name="T56" fmla="*/ 297 w 408"/>
              <a:gd name="T57" fmla="*/ 1448 h 1616"/>
              <a:gd name="T58" fmla="*/ 290 w 408"/>
              <a:gd name="T59" fmla="*/ 1429 h 1616"/>
              <a:gd name="T60" fmla="*/ 268 w 408"/>
              <a:gd name="T61" fmla="*/ 1236 h 1616"/>
              <a:gd name="T62" fmla="*/ 310 w 408"/>
              <a:gd name="T63" fmla="*/ 1197 h 1616"/>
              <a:gd name="T64" fmla="*/ 326 w 408"/>
              <a:gd name="T65" fmla="*/ 1190 h 1616"/>
              <a:gd name="T66" fmla="*/ 385 w 408"/>
              <a:gd name="T67" fmla="*/ 1103 h 1616"/>
              <a:gd name="T68" fmla="*/ 408 w 408"/>
              <a:gd name="T69" fmla="*/ 983 h 1616"/>
              <a:gd name="T70" fmla="*/ 377 w 408"/>
              <a:gd name="T71" fmla="*/ 771 h 1616"/>
              <a:gd name="T72" fmla="*/ 384 w 408"/>
              <a:gd name="T73" fmla="*/ 743 h 1616"/>
              <a:gd name="T74" fmla="*/ 359 w 408"/>
              <a:gd name="T75" fmla="*/ 658 h 1616"/>
              <a:gd name="T76" fmla="*/ 353 w 408"/>
              <a:gd name="T77" fmla="*/ 507 h 1616"/>
              <a:gd name="T78" fmla="*/ 330 w 408"/>
              <a:gd name="T79" fmla="*/ 455 h 1616"/>
              <a:gd name="T80" fmla="*/ 367 w 408"/>
              <a:gd name="T81" fmla="*/ 425 h 1616"/>
              <a:gd name="T82" fmla="*/ 390 w 408"/>
              <a:gd name="T83" fmla="*/ 385 h 1616"/>
              <a:gd name="T84" fmla="*/ 385 w 408"/>
              <a:gd name="T85" fmla="*/ 337 h 1616"/>
              <a:gd name="T86" fmla="*/ 359 w 408"/>
              <a:gd name="T87" fmla="*/ 307 h 1616"/>
              <a:gd name="T88" fmla="*/ 315 w 408"/>
              <a:gd name="T89" fmla="*/ 293 h 1616"/>
              <a:gd name="T90" fmla="*/ 293 w 408"/>
              <a:gd name="T91" fmla="*/ 306 h 1616"/>
              <a:gd name="T92" fmla="*/ 279 w 408"/>
              <a:gd name="T93" fmla="*/ 310 h 1616"/>
              <a:gd name="T94" fmla="*/ 271 w 408"/>
              <a:gd name="T95" fmla="*/ 319 h 1616"/>
              <a:gd name="T96" fmla="*/ 252 w 408"/>
              <a:gd name="T97" fmla="*/ 343 h 1616"/>
              <a:gd name="T98" fmla="*/ 153 w 408"/>
              <a:gd name="T99" fmla="*/ 261 h 1616"/>
              <a:gd name="T100" fmla="*/ 91 w 408"/>
              <a:gd name="T101" fmla="*/ 147 h 1616"/>
              <a:gd name="T102" fmla="*/ 54 w 408"/>
              <a:gd name="T103" fmla="*/ 92 h 1616"/>
              <a:gd name="T104" fmla="*/ 53 w 408"/>
              <a:gd name="T105" fmla="*/ 25 h 1616"/>
              <a:gd name="T106" fmla="*/ 45 w 408"/>
              <a:gd name="T107" fmla="*/ 16 h 1616"/>
              <a:gd name="T108" fmla="*/ 40 w 408"/>
              <a:gd name="T109" fmla="*/ 0 h 1616"/>
              <a:gd name="T110" fmla="*/ 31 w 408"/>
              <a:gd name="T111" fmla="*/ 1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08" h="1616">
                <a:moveTo>
                  <a:pt x="31" y="10"/>
                </a:moveTo>
                <a:lnTo>
                  <a:pt x="31" y="10"/>
                </a:lnTo>
                <a:lnTo>
                  <a:pt x="28" y="10"/>
                </a:lnTo>
                <a:lnTo>
                  <a:pt x="26" y="12"/>
                </a:lnTo>
                <a:lnTo>
                  <a:pt x="26" y="15"/>
                </a:lnTo>
                <a:lnTo>
                  <a:pt x="27" y="16"/>
                </a:lnTo>
                <a:lnTo>
                  <a:pt x="27" y="16"/>
                </a:lnTo>
                <a:lnTo>
                  <a:pt x="28" y="18"/>
                </a:lnTo>
                <a:lnTo>
                  <a:pt x="29" y="24"/>
                </a:lnTo>
                <a:lnTo>
                  <a:pt x="31" y="34"/>
                </a:lnTo>
                <a:lnTo>
                  <a:pt x="31" y="34"/>
                </a:lnTo>
                <a:lnTo>
                  <a:pt x="31" y="38"/>
                </a:lnTo>
                <a:lnTo>
                  <a:pt x="31" y="47"/>
                </a:lnTo>
                <a:lnTo>
                  <a:pt x="29" y="58"/>
                </a:lnTo>
                <a:lnTo>
                  <a:pt x="29" y="58"/>
                </a:lnTo>
                <a:lnTo>
                  <a:pt x="29" y="63"/>
                </a:lnTo>
                <a:lnTo>
                  <a:pt x="28" y="66"/>
                </a:lnTo>
                <a:lnTo>
                  <a:pt x="27" y="67"/>
                </a:lnTo>
                <a:lnTo>
                  <a:pt x="27" y="67"/>
                </a:lnTo>
                <a:lnTo>
                  <a:pt x="23" y="66"/>
                </a:lnTo>
                <a:lnTo>
                  <a:pt x="21" y="62"/>
                </a:lnTo>
                <a:lnTo>
                  <a:pt x="13" y="52"/>
                </a:lnTo>
                <a:lnTo>
                  <a:pt x="13" y="52"/>
                </a:lnTo>
                <a:lnTo>
                  <a:pt x="8" y="42"/>
                </a:lnTo>
                <a:lnTo>
                  <a:pt x="7" y="40"/>
                </a:lnTo>
                <a:lnTo>
                  <a:pt x="4" y="38"/>
                </a:lnTo>
                <a:lnTo>
                  <a:pt x="4" y="38"/>
                </a:lnTo>
                <a:lnTo>
                  <a:pt x="2" y="38"/>
                </a:lnTo>
                <a:lnTo>
                  <a:pt x="1" y="40"/>
                </a:lnTo>
                <a:lnTo>
                  <a:pt x="0" y="43"/>
                </a:lnTo>
                <a:lnTo>
                  <a:pt x="0" y="47"/>
                </a:lnTo>
                <a:lnTo>
                  <a:pt x="0" y="47"/>
                </a:lnTo>
                <a:lnTo>
                  <a:pt x="4" y="60"/>
                </a:lnTo>
                <a:lnTo>
                  <a:pt x="4" y="60"/>
                </a:lnTo>
                <a:lnTo>
                  <a:pt x="7" y="72"/>
                </a:lnTo>
                <a:lnTo>
                  <a:pt x="9" y="80"/>
                </a:lnTo>
                <a:lnTo>
                  <a:pt x="9" y="80"/>
                </a:lnTo>
                <a:lnTo>
                  <a:pt x="10" y="82"/>
                </a:lnTo>
                <a:lnTo>
                  <a:pt x="12" y="84"/>
                </a:lnTo>
                <a:lnTo>
                  <a:pt x="12" y="87"/>
                </a:lnTo>
                <a:lnTo>
                  <a:pt x="12" y="87"/>
                </a:lnTo>
                <a:lnTo>
                  <a:pt x="10" y="99"/>
                </a:lnTo>
                <a:lnTo>
                  <a:pt x="12" y="109"/>
                </a:lnTo>
                <a:lnTo>
                  <a:pt x="12" y="109"/>
                </a:lnTo>
                <a:lnTo>
                  <a:pt x="9" y="112"/>
                </a:lnTo>
                <a:lnTo>
                  <a:pt x="6" y="118"/>
                </a:lnTo>
                <a:lnTo>
                  <a:pt x="2" y="125"/>
                </a:lnTo>
                <a:lnTo>
                  <a:pt x="0" y="131"/>
                </a:lnTo>
                <a:lnTo>
                  <a:pt x="0" y="131"/>
                </a:lnTo>
                <a:lnTo>
                  <a:pt x="0" y="136"/>
                </a:lnTo>
                <a:lnTo>
                  <a:pt x="1" y="142"/>
                </a:lnTo>
                <a:lnTo>
                  <a:pt x="3" y="148"/>
                </a:lnTo>
                <a:lnTo>
                  <a:pt x="7" y="153"/>
                </a:lnTo>
                <a:lnTo>
                  <a:pt x="7" y="153"/>
                </a:lnTo>
                <a:lnTo>
                  <a:pt x="15" y="160"/>
                </a:lnTo>
                <a:lnTo>
                  <a:pt x="29" y="171"/>
                </a:lnTo>
                <a:lnTo>
                  <a:pt x="48" y="184"/>
                </a:lnTo>
                <a:lnTo>
                  <a:pt x="48" y="184"/>
                </a:lnTo>
                <a:lnTo>
                  <a:pt x="84" y="289"/>
                </a:lnTo>
                <a:lnTo>
                  <a:pt x="84" y="289"/>
                </a:lnTo>
                <a:lnTo>
                  <a:pt x="94" y="305"/>
                </a:lnTo>
                <a:lnTo>
                  <a:pt x="113" y="331"/>
                </a:lnTo>
                <a:lnTo>
                  <a:pt x="140" y="369"/>
                </a:lnTo>
                <a:lnTo>
                  <a:pt x="166" y="442"/>
                </a:lnTo>
                <a:lnTo>
                  <a:pt x="169" y="464"/>
                </a:lnTo>
                <a:lnTo>
                  <a:pt x="169" y="464"/>
                </a:lnTo>
                <a:lnTo>
                  <a:pt x="169" y="467"/>
                </a:lnTo>
                <a:lnTo>
                  <a:pt x="169" y="475"/>
                </a:lnTo>
                <a:lnTo>
                  <a:pt x="169" y="475"/>
                </a:lnTo>
                <a:lnTo>
                  <a:pt x="167" y="487"/>
                </a:lnTo>
                <a:lnTo>
                  <a:pt x="166" y="494"/>
                </a:lnTo>
                <a:lnTo>
                  <a:pt x="164" y="501"/>
                </a:lnTo>
                <a:lnTo>
                  <a:pt x="164" y="501"/>
                </a:lnTo>
                <a:lnTo>
                  <a:pt x="154" y="534"/>
                </a:lnTo>
                <a:lnTo>
                  <a:pt x="150" y="552"/>
                </a:lnTo>
                <a:lnTo>
                  <a:pt x="148" y="563"/>
                </a:lnTo>
                <a:lnTo>
                  <a:pt x="148" y="563"/>
                </a:lnTo>
                <a:lnTo>
                  <a:pt x="150" y="581"/>
                </a:lnTo>
                <a:lnTo>
                  <a:pt x="151" y="601"/>
                </a:lnTo>
                <a:lnTo>
                  <a:pt x="151" y="601"/>
                </a:lnTo>
                <a:lnTo>
                  <a:pt x="155" y="636"/>
                </a:lnTo>
                <a:lnTo>
                  <a:pt x="166" y="702"/>
                </a:lnTo>
                <a:lnTo>
                  <a:pt x="182" y="797"/>
                </a:lnTo>
                <a:lnTo>
                  <a:pt x="197" y="808"/>
                </a:lnTo>
                <a:lnTo>
                  <a:pt x="197" y="808"/>
                </a:lnTo>
                <a:lnTo>
                  <a:pt x="198" y="821"/>
                </a:lnTo>
                <a:lnTo>
                  <a:pt x="198" y="832"/>
                </a:lnTo>
                <a:lnTo>
                  <a:pt x="197" y="841"/>
                </a:lnTo>
                <a:lnTo>
                  <a:pt x="197" y="841"/>
                </a:lnTo>
                <a:lnTo>
                  <a:pt x="192" y="862"/>
                </a:lnTo>
                <a:lnTo>
                  <a:pt x="184" y="890"/>
                </a:lnTo>
                <a:lnTo>
                  <a:pt x="184" y="890"/>
                </a:lnTo>
                <a:lnTo>
                  <a:pt x="154" y="986"/>
                </a:lnTo>
                <a:lnTo>
                  <a:pt x="138" y="1042"/>
                </a:lnTo>
                <a:lnTo>
                  <a:pt x="132" y="1061"/>
                </a:lnTo>
                <a:lnTo>
                  <a:pt x="131" y="1069"/>
                </a:lnTo>
                <a:lnTo>
                  <a:pt x="131" y="1069"/>
                </a:lnTo>
                <a:lnTo>
                  <a:pt x="133" y="1072"/>
                </a:lnTo>
                <a:lnTo>
                  <a:pt x="136" y="1073"/>
                </a:lnTo>
                <a:lnTo>
                  <a:pt x="140" y="1076"/>
                </a:lnTo>
                <a:lnTo>
                  <a:pt x="140" y="1076"/>
                </a:lnTo>
                <a:lnTo>
                  <a:pt x="140" y="1082"/>
                </a:lnTo>
                <a:lnTo>
                  <a:pt x="141" y="1099"/>
                </a:lnTo>
                <a:lnTo>
                  <a:pt x="141" y="1099"/>
                </a:lnTo>
                <a:lnTo>
                  <a:pt x="142" y="1111"/>
                </a:lnTo>
                <a:lnTo>
                  <a:pt x="145" y="1123"/>
                </a:lnTo>
                <a:lnTo>
                  <a:pt x="146" y="1133"/>
                </a:lnTo>
                <a:lnTo>
                  <a:pt x="146" y="1140"/>
                </a:lnTo>
                <a:lnTo>
                  <a:pt x="146" y="1140"/>
                </a:lnTo>
                <a:lnTo>
                  <a:pt x="147" y="1147"/>
                </a:lnTo>
                <a:lnTo>
                  <a:pt x="152" y="1165"/>
                </a:lnTo>
                <a:lnTo>
                  <a:pt x="164" y="1216"/>
                </a:lnTo>
                <a:lnTo>
                  <a:pt x="176" y="1270"/>
                </a:lnTo>
                <a:lnTo>
                  <a:pt x="180" y="1290"/>
                </a:lnTo>
                <a:lnTo>
                  <a:pt x="182" y="1303"/>
                </a:lnTo>
                <a:lnTo>
                  <a:pt x="182" y="1303"/>
                </a:lnTo>
                <a:lnTo>
                  <a:pt x="186" y="1365"/>
                </a:lnTo>
                <a:lnTo>
                  <a:pt x="188" y="1399"/>
                </a:lnTo>
                <a:lnTo>
                  <a:pt x="189" y="1419"/>
                </a:lnTo>
                <a:lnTo>
                  <a:pt x="189" y="1419"/>
                </a:lnTo>
                <a:lnTo>
                  <a:pt x="186" y="1444"/>
                </a:lnTo>
                <a:lnTo>
                  <a:pt x="186" y="1444"/>
                </a:lnTo>
                <a:lnTo>
                  <a:pt x="179" y="1447"/>
                </a:lnTo>
                <a:lnTo>
                  <a:pt x="175" y="1450"/>
                </a:lnTo>
                <a:lnTo>
                  <a:pt x="171" y="1453"/>
                </a:lnTo>
                <a:lnTo>
                  <a:pt x="171" y="1453"/>
                </a:lnTo>
                <a:lnTo>
                  <a:pt x="169" y="1457"/>
                </a:lnTo>
                <a:lnTo>
                  <a:pt x="166" y="1463"/>
                </a:lnTo>
                <a:lnTo>
                  <a:pt x="166" y="1463"/>
                </a:lnTo>
                <a:lnTo>
                  <a:pt x="158" y="1485"/>
                </a:lnTo>
                <a:lnTo>
                  <a:pt x="151" y="1504"/>
                </a:lnTo>
                <a:lnTo>
                  <a:pt x="151" y="1504"/>
                </a:lnTo>
                <a:lnTo>
                  <a:pt x="150" y="1507"/>
                </a:lnTo>
                <a:lnTo>
                  <a:pt x="144" y="1519"/>
                </a:lnTo>
                <a:lnTo>
                  <a:pt x="144" y="1519"/>
                </a:lnTo>
                <a:lnTo>
                  <a:pt x="133" y="1541"/>
                </a:lnTo>
                <a:lnTo>
                  <a:pt x="127" y="1551"/>
                </a:lnTo>
                <a:lnTo>
                  <a:pt x="122" y="1559"/>
                </a:lnTo>
                <a:lnTo>
                  <a:pt x="122" y="1559"/>
                </a:lnTo>
                <a:lnTo>
                  <a:pt x="113" y="1567"/>
                </a:lnTo>
                <a:lnTo>
                  <a:pt x="101" y="1578"/>
                </a:lnTo>
                <a:lnTo>
                  <a:pt x="95" y="1584"/>
                </a:lnTo>
                <a:lnTo>
                  <a:pt x="90" y="1589"/>
                </a:lnTo>
                <a:lnTo>
                  <a:pt x="88" y="1595"/>
                </a:lnTo>
                <a:lnTo>
                  <a:pt x="88" y="1598"/>
                </a:lnTo>
                <a:lnTo>
                  <a:pt x="89" y="1600"/>
                </a:lnTo>
                <a:lnTo>
                  <a:pt x="89" y="1600"/>
                </a:lnTo>
                <a:lnTo>
                  <a:pt x="91" y="1609"/>
                </a:lnTo>
                <a:lnTo>
                  <a:pt x="94" y="1613"/>
                </a:lnTo>
                <a:lnTo>
                  <a:pt x="95" y="1614"/>
                </a:lnTo>
                <a:lnTo>
                  <a:pt x="97" y="1616"/>
                </a:lnTo>
                <a:lnTo>
                  <a:pt x="107" y="1614"/>
                </a:lnTo>
                <a:lnTo>
                  <a:pt x="107" y="1614"/>
                </a:lnTo>
                <a:lnTo>
                  <a:pt x="115" y="1611"/>
                </a:lnTo>
                <a:lnTo>
                  <a:pt x="126" y="1606"/>
                </a:lnTo>
                <a:lnTo>
                  <a:pt x="154" y="1591"/>
                </a:lnTo>
                <a:lnTo>
                  <a:pt x="195" y="1568"/>
                </a:lnTo>
                <a:lnTo>
                  <a:pt x="195" y="1568"/>
                </a:lnTo>
                <a:lnTo>
                  <a:pt x="253" y="1532"/>
                </a:lnTo>
                <a:lnTo>
                  <a:pt x="253" y="1532"/>
                </a:lnTo>
                <a:lnTo>
                  <a:pt x="259" y="1528"/>
                </a:lnTo>
                <a:lnTo>
                  <a:pt x="266" y="1523"/>
                </a:lnTo>
                <a:lnTo>
                  <a:pt x="272" y="1518"/>
                </a:lnTo>
                <a:lnTo>
                  <a:pt x="273" y="1516"/>
                </a:lnTo>
                <a:lnTo>
                  <a:pt x="274" y="1512"/>
                </a:lnTo>
                <a:lnTo>
                  <a:pt x="274" y="1512"/>
                </a:lnTo>
                <a:lnTo>
                  <a:pt x="276" y="1505"/>
                </a:lnTo>
                <a:lnTo>
                  <a:pt x="276" y="1496"/>
                </a:lnTo>
                <a:lnTo>
                  <a:pt x="274" y="1484"/>
                </a:lnTo>
                <a:lnTo>
                  <a:pt x="274" y="1484"/>
                </a:lnTo>
                <a:lnTo>
                  <a:pt x="286" y="1468"/>
                </a:lnTo>
                <a:lnTo>
                  <a:pt x="293" y="1456"/>
                </a:lnTo>
                <a:lnTo>
                  <a:pt x="297" y="1448"/>
                </a:lnTo>
                <a:lnTo>
                  <a:pt x="297" y="1448"/>
                </a:lnTo>
                <a:lnTo>
                  <a:pt x="297" y="1444"/>
                </a:lnTo>
                <a:lnTo>
                  <a:pt x="297" y="1440"/>
                </a:lnTo>
                <a:lnTo>
                  <a:pt x="296" y="1434"/>
                </a:lnTo>
                <a:lnTo>
                  <a:pt x="293" y="1431"/>
                </a:lnTo>
                <a:lnTo>
                  <a:pt x="290" y="1429"/>
                </a:lnTo>
                <a:lnTo>
                  <a:pt x="290" y="1429"/>
                </a:lnTo>
                <a:lnTo>
                  <a:pt x="280" y="1419"/>
                </a:lnTo>
                <a:lnTo>
                  <a:pt x="267" y="1406"/>
                </a:lnTo>
                <a:lnTo>
                  <a:pt x="253" y="1388"/>
                </a:lnTo>
                <a:lnTo>
                  <a:pt x="253" y="1388"/>
                </a:lnTo>
                <a:lnTo>
                  <a:pt x="268" y="1236"/>
                </a:lnTo>
                <a:lnTo>
                  <a:pt x="268" y="1236"/>
                </a:lnTo>
                <a:lnTo>
                  <a:pt x="270" y="1227"/>
                </a:lnTo>
                <a:lnTo>
                  <a:pt x="272" y="1218"/>
                </a:lnTo>
                <a:lnTo>
                  <a:pt x="272" y="1218"/>
                </a:lnTo>
                <a:lnTo>
                  <a:pt x="285" y="1204"/>
                </a:lnTo>
                <a:lnTo>
                  <a:pt x="297" y="1192"/>
                </a:lnTo>
                <a:lnTo>
                  <a:pt x="310" y="1197"/>
                </a:lnTo>
                <a:lnTo>
                  <a:pt x="310" y="1197"/>
                </a:lnTo>
                <a:lnTo>
                  <a:pt x="312" y="1197"/>
                </a:lnTo>
                <a:lnTo>
                  <a:pt x="317" y="1196"/>
                </a:lnTo>
                <a:lnTo>
                  <a:pt x="321" y="1193"/>
                </a:lnTo>
                <a:lnTo>
                  <a:pt x="326" y="1190"/>
                </a:lnTo>
                <a:lnTo>
                  <a:pt x="326" y="1190"/>
                </a:lnTo>
                <a:lnTo>
                  <a:pt x="349" y="1161"/>
                </a:lnTo>
                <a:lnTo>
                  <a:pt x="366" y="1141"/>
                </a:lnTo>
                <a:lnTo>
                  <a:pt x="377" y="1127"/>
                </a:lnTo>
                <a:lnTo>
                  <a:pt x="377" y="1127"/>
                </a:lnTo>
                <a:lnTo>
                  <a:pt x="380" y="1117"/>
                </a:lnTo>
                <a:lnTo>
                  <a:pt x="385" y="1103"/>
                </a:lnTo>
                <a:lnTo>
                  <a:pt x="391" y="1085"/>
                </a:lnTo>
                <a:lnTo>
                  <a:pt x="396" y="1064"/>
                </a:lnTo>
                <a:lnTo>
                  <a:pt x="400" y="1041"/>
                </a:lnTo>
                <a:lnTo>
                  <a:pt x="404" y="1020"/>
                </a:lnTo>
                <a:lnTo>
                  <a:pt x="408" y="1000"/>
                </a:lnTo>
                <a:lnTo>
                  <a:pt x="408" y="983"/>
                </a:lnTo>
                <a:lnTo>
                  <a:pt x="408" y="983"/>
                </a:lnTo>
                <a:lnTo>
                  <a:pt x="405" y="963"/>
                </a:lnTo>
                <a:lnTo>
                  <a:pt x="402" y="933"/>
                </a:lnTo>
                <a:lnTo>
                  <a:pt x="391" y="863"/>
                </a:lnTo>
                <a:lnTo>
                  <a:pt x="377" y="771"/>
                </a:lnTo>
                <a:lnTo>
                  <a:pt x="377" y="771"/>
                </a:lnTo>
                <a:lnTo>
                  <a:pt x="379" y="766"/>
                </a:lnTo>
                <a:lnTo>
                  <a:pt x="381" y="762"/>
                </a:lnTo>
                <a:lnTo>
                  <a:pt x="383" y="758"/>
                </a:lnTo>
                <a:lnTo>
                  <a:pt x="383" y="758"/>
                </a:lnTo>
                <a:lnTo>
                  <a:pt x="385" y="749"/>
                </a:lnTo>
                <a:lnTo>
                  <a:pt x="384" y="743"/>
                </a:lnTo>
                <a:lnTo>
                  <a:pt x="381" y="733"/>
                </a:lnTo>
                <a:lnTo>
                  <a:pt x="381" y="733"/>
                </a:lnTo>
                <a:lnTo>
                  <a:pt x="374" y="718"/>
                </a:lnTo>
                <a:lnTo>
                  <a:pt x="367" y="695"/>
                </a:lnTo>
                <a:lnTo>
                  <a:pt x="361" y="674"/>
                </a:lnTo>
                <a:lnTo>
                  <a:pt x="359" y="658"/>
                </a:lnTo>
                <a:lnTo>
                  <a:pt x="359" y="658"/>
                </a:lnTo>
                <a:lnTo>
                  <a:pt x="360" y="611"/>
                </a:lnTo>
                <a:lnTo>
                  <a:pt x="361" y="570"/>
                </a:lnTo>
                <a:lnTo>
                  <a:pt x="361" y="570"/>
                </a:lnTo>
                <a:lnTo>
                  <a:pt x="356" y="532"/>
                </a:lnTo>
                <a:lnTo>
                  <a:pt x="353" y="507"/>
                </a:lnTo>
                <a:lnTo>
                  <a:pt x="351" y="496"/>
                </a:lnTo>
                <a:lnTo>
                  <a:pt x="348" y="490"/>
                </a:lnTo>
                <a:lnTo>
                  <a:pt x="348" y="490"/>
                </a:lnTo>
                <a:lnTo>
                  <a:pt x="336" y="469"/>
                </a:lnTo>
                <a:lnTo>
                  <a:pt x="330" y="455"/>
                </a:lnTo>
                <a:lnTo>
                  <a:pt x="330" y="455"/>
                </a:lnTo>
                <a:lnTo>
                  <a:pt x="341" y="444"/>
                </a:lnTo>
                <a:lnTo>
                  <a:pt x="351" y="436"/>
                </a:lnTo>
                <a:lnTo>
                  <a:pt x="356" y="431"/>
                </a:lnTo>
                <a:lnTo>
                  <a:pt x="356" y="431"/>
                </a:lnTo>
                <a:lnTo>
                  <a:pt x="361" y="429"/>
                </a:lnTo>
                <a:lnTo>
                  <a:pt x="367" y="425"/>
                </a:lnTo>
                <a:lnTo>
                  <a:pt x="372" y="420"/>
                </a:lnTo>
                <a:lnTo>
                  <a:pt x="377" y="416"/>
                </a:lnTo>
                <a:lnTo>
                  <a:pt x="377" y="416"/>
                </a:lnTo>
                <a:lnTo>
                  <a:pt x="384" y="401"/>
                </a:lnTo>
                <a:lnTo>
                  <a:pt x="387" y="393"/>
                </a:lnTo>
                <a:lnTo>
                  <a:pt x="390" y="385"/>
                </a:lnTo>
                <a:lnTo>
                  <a:pt x="390" y="385"/>
                </a:lnTo>
                <a:lnTo>
                  <a:pt x="392" y="366"/>
                </a:lnTo>
                <a:lnTo>
                  <a:pt x="393" y="356"/>
                </a:lnTo>
                <a:lnTo>
                  <a:pt x="392" y="349"/>
                </a:lnTo>
                <a:lnTo>
                  <a:pt x="392" y="349"/>
                </a:lnTo>
                <a:lnTo>
                  <a:pt x="385" y="337"/>
                </a:lnTo>
                <a:lnTo>
                  <a:pt x="377" y="323"/>
                </a:lnTo>
                <a:lnTo>
                  <a:pt x="377" y="323"/>
                </a:lnTo>
                <a:lnTo>
                  <a:pt x="373" y="318"/>
                </a:lnTo>
                <a:lnTo>
                  <a:pt x="370" y="314"/>
                </a:lnTo>
                <a:lnTo>
                  <a:pt x="359" y="307"/>
                </a:lnTo>
                <a:lnTo>
                  <a:pt x="359" y="307"/>
                </a:lnTo>
                <a:lnTo>
                  <a:pt x="349" y="303"/>
                </a:lnTo>
                <a:lnTo>
                  <a:pt x="337" y="299"/>
                </a:lnTo>
                <a:lnTo>
                  <a:pt x="323" y="294"/>
                </a:lnTo>
                <a:lnTo>
                  <a:pt x="323" y="294"/>
                </a:lnTo>
                <a:lnTo>
                  <a:pt x="318" y="293"/>
                </a:lnTo>
                <a:lnTo>
                  <a:pt x="315" y="293"/>
                </a:lnTo>
                <a:lnTo>
                  <a:pt x="310" y="294"/>
                </a:lnTo>
                <a:lnTo>
                  <a:pt x="310" y="294"/>
                </a:lnTo>
                <a:lnTo>
                  <a:pt x="302" y="301"/>
                </a:lnTo>
                <a:lnTo>
                  <a:pt x="302" y="301"/>
                </a:lnTo>
                <a:lnTo>
                  <a:pt x="297" y="304"/>
                </a:lnTo>
                <a:lnTo>
                  <a:pt x="293" y="306"/>
                </a:lnTo>
                <a:lnTo>
                  <a:pt x="290" y="307"/>
                </a:lnTo>
                <a:lnTo>
                  <a:pt x="290" y="307"/>
                </a:lnTo>
                <a:lnTo>
                  <a:pt x="284" y="307"/>
                </a:lnTo>
                <a:lnTo>
                  <a:pt x="282" y="308"/>
                </a:lnTo>
                <a:lnTo>
                  <a:pt x="279" y="310"/>
                </a:lnTo>
                <a:lnTo>
                  <a:pt x="279" y="310"/>
                </a:lnTo>
                <a:lnTo>
                  <a:pt x="277" y="312"/>
                </a:lnTo>
                <a:lnTo>
                  <a:pt x="276" y="314"/>
                </a:lnTo>
                <a:lnTo>
                  <a:pt x="274" y="317"/>
                </a:lnTo>
                <a:lnTo>
                  <a:pt x="272" y="318"/>
                </a:lnTo>
                <a:lnTo>
                  <a:pt x="272" y="318"/>
                </a:lnTo>
                <a:lnTo>
                  <a:pt x="271" y="319"/>
                </a:lnTo>
                <a:lnTo>
                  <a:pt x="271" y="322"/>
                </a:lnTo>
                <a:lnTo>
                  <a:pt x="270" y="325"/>
                </a:lnTo>
                <a:lnTo>
                  <a:pt x="266" y="328"/>
                </a:lnTo>
                <a:lnTo>
                  <a:pt x="266" y="328"/>
                </a:lnTo>
                <a:lnTo>
                  <a:pt x="253" y="333"/>
                </a:lnTo>
                <a:lnTo>
                  <a:pt x="252" y="343"/>
                </a:lnTo>
                <a:lnTo>
                  <a:pt x="239" y="355"/>
                </a:lnTo>
                <a:lnTo>
                  <a:pt x="239" y="355"/>
                </a:lnTo>
                <a:lnTo>
                  <a:pt x="204" y="314"/>
                </a:lnTo>
                <a:lnTo>
                  <a:pt x="204" y="314"/>
                </a:lnTo>
                <a:lnTo>
                  <a:pt x="153" y="261"/>
                </a:lnTo>
                <a:lnTo>
                  <a:pt x="153" y="261"/>
                </a:lnTo>
                <a:lnTo>
                  <a:pt x="141" y="244"/>
                </a:lnTo>
                <a:lnTo>
                  <a:pt x="133" y="230"/>
                </a:lnTo>
                <a:lnTo>
                  <a:pt x="133" y="230"/>
                </a:lnTo>
                <a:lnTo>
                  <a:pt x="113" y="190"/>
                </a:lnTo>
                <a:lnTo>
                  <a:pt x="98" y="161"/>
                </a:lnTo>
                <a:lnTo>
                  <a:pt x="91" y="147"/>
                </a:lnTo>
                <a:lnTo>
                  <a:pt x="91" y="147"/>
                </a:lnTo>
                <a:lnTo>
                  <a:pt x="73" y="129"/>
                </a:lnTo>
                <a:lnTo>
                  <a:pt x="58" y="111"/>
                </a:lnTo>
                <a:lnTo>
                  <a:pt x="58" y="111"/>
                </a:lnTo>
                <a:lnTo>
                  <a:pt x="56" y="100"/>
                </a:lnTo>
                <a:lnTo>
                  <a:pt x="54" y="92"/>
                </a:lnTo>
                <a:lnTo>
                  <a:pt x="56" y="85"/>
                </a:lnTo>
                <a:lnTo>
                  <a:pt x="56" y="85"/>
                </a:lnTo>
                <a:lnTo>
                  <a:pt x="56" y="73"/>
                </a:lnTo>
                <a:lnTo>
                  <a:pt x="56" y="55"/>
                </a:lnTo>
                <a:lnTo>
                  <a:pt x="53" y="25"/>
                </a:lnTo>
                <a:lnTo>
                  <a:pt x="53" y="25"/>
                </a:lnTo>
                <a:lnTo>
                  <a:pt x="52" y="15"/>
                </a:lnTo>
                <a:lnTo>
                  <a:pt x="51" y="12"/>
                </a:lnTo>
                <a:lnTo>
                  <a:pt x="48" y="11"/>
                </a:lnTo>
                <a:lnTo>
                  <a:pt x="48" y="11"/>
                </a:lnTo>
                <a:lnTo>
                  <a:pt x="46" y="15"/>
                </a:lnTo>
                <a:lnTo>
                  <a:pt x="45" y="16"/>
                </a:lnTo>
                <a:lnTo>
                  <a:pt x="45" y="16"/>
                </a:lnTo>
                <a:lnTo>
                  <a:pt x="44" y="9"/>
                </a:lnTo>
                <a:lnTo>
                  <a:pt x="42" y="3"/>
                </a:lnTo>
                <a:lnTo>
                  <a:pt x="41" y="2"/>
                </a:lnTo>
                <a:lnTo>
                  <a:pt x="40" y="0"/>
                </a:lnTo>
                <a:lnTo>
                  <a:pt x="40" y="0"/>
                </a:lnTo>
                <a:lnTo>
                  <a:pt x="39" y="2"/>
                </a:lnTo>
                <a:lnTo>
                  <a:pt x="38" y="2"/>
                </a:lnTo>
                <a:lnTo>
                  <a:pt x="37" y="5"/>
                </a:lnTo>
                <a:lnTo>
                  <a:pt x="34" y="9"/>
                </a:lnTo>
                <a:lnTo>
                  <a:pt x="33" y="9"/>
                </a:lnTo>
                <a:lnTo>
                  <a:pt x="31" y="10"/>
                </a:lnTo>
                <a:lnTo>
                  <a:pt x="31" y="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BD8256D0-9CB1-42E2-9A12-ABC9F97FBB7F}"/>
              </a:ext>
            </a:extLst>
          </p:cNvPr>
          <p:cNvSpPr>
            <a:spLocks/>
          </p:cNvSpPr>
          <p:nvPr/>
        </p:nvSpPr>
        <p:spPr bwMode="auto">
          <a:xfrm>
            <a:off x="4147519" y="5149385"/>
            <a:ext cx="1656128" cy="995403"/>
          </a:xfrm>
          <a:custGeom>
            <a:avLst/>
            <a:gdLst>
              <a:gd name="T0" fmla="*/ 1282 w 1727"/>
              <a:gd name="T1" fmla="*/ 160 h 1038"/>
              <a:gd name="T2" fmla="*/ 1262 w 1727"/>
              <a:gd name="T3" fmla="*/ 209 h 1038"/>
              <a:gd name="T4" fmla="*/ 1200 w 1727"/>
              <a:gd name="T5" fmla="*/ 213 h 1038"/>
              <a:gd name="T6" fmla="*/ 1231 w 1727"/>
              <a:gd name="T7" fmla="*/ 276 h 1038"/>
              <a:gd name="T8" fmla="*/ 1282 w 1727"/>
              <a:gd name="T9" fmla="*/ 320 h 1038"/>
              <a:gd name="T10" fmla="*/ 1364 w 1727"/>
              <a:gd name="T11" fmla="*/ 398 h 1038"/>
              <a:gd name="T12" fmla="*/ 1649 w 1727"/>
              <a:gd name="T13" fmla="*/ 431 h 1038"/>
              <a:gd name="T14" fmla="*/ 1717 w 1727"/>
              <a:gd name="T15" fmla="*/ 474 h 1038"/>
              <a:gd name="T16" fmla="*/ 1718 w 1727"/>
              <a:gd name="T17" fmla="*/ 499 h 1038"/>
              <a:gd name="T18" fmla="*/ 1664 w 1727"/>
              <a:gd name="T19" fmla="*/ 500 h 1038"/>
              <a:gd name="T20" fmla="*/ 1525 w 1727"/>
              <a:gd name="T21" fmla="*/ 486 h 1038"/>
              <a:gd name="T22" fmla="*/ 1332 w 1727"/>
              <a:gd name="T23" fmla="*/ 482 h 1038"/>
              <a:gd name="T24" fmla="*/ 1310 w 1727"/>
              <a:gd name="T25" fmla="*/ 489 h 1038"/>
              <a:gd name="T26" fmla="*/ 1301 w 1727"/>
              <a:gd name="T27" fmla="*/ 505 h 1038"/>
              <a:gd name="T28" fmla="*/ 1237 w 1727"/>
              <a:gd name="T29" fmla="*/ 482 h 1038"/>
              <a:gd name="T30" fmla="*/ 1200 w 1727"/>
              <a:gd name="T31" fmla="*/ 463 h 1038"/>
              <a:gd name="T32" fmla="*/ 855 w 1727"/>
              <a:gd name="T33" fmla="*/ 466 h 1038"/>
              <a:gd name="T34" fmla="*/ 849 w 1727"/>
              <a:gd name="T35" fmla="*/ 489 h 1038"/>
              <a:gd name="T36" fmla="*/ 925 w 1727"/>
              <a:gd name="T37" fmla="*/ 536 h 1038"/>
              <a:gd name="T38" fmla="*/ 1049 w 1727"/>
              <a:gd name="T39" fmla="*/ 574 h 1038"/>
              <a:gd name="T40" fmla="*/ 1065 w 1727"/>
              <a:gd name="T41" fmla="*/ 667 h 1038"/>
              <a:gd name="T42" fmla="*/ 1076 w 1727"/>
              <a:gd name="T43" fmla="*/ 678 h 1038"/>
              <a:gd name="T44" fmla="*/ 996 w 1727"/>
              <a:gd name="T45" fmla="*/ 757 h 1038"/>
              <a:gd name="T46" fmla="*/ 907 w 1727"/>
              <a:gd name="T47" fmla="*/ 793 h 1038"/>
              <a:gd name="T48" fmla="*/ 823 w 1727"/>
              <a:gd name="T49" fmla="*/ 852 h 1038"/>
              <a:gd name="T50" fmla="*/ 810 w 1727"/>
              <a:gd name="T51" fmla="*/ 873 h 1038"/>
              <a:gd name="T52" fmla="*/ 823 w 1727"/>
              <a:gd name="T53" fmla="*/ 910 h 1038"/>
              <a:gd name="T54" fmla="*/ 886 w 1727"/>
              <a:gd name="T55" fmla="*/ 967 h 1038"/>
              <a:gd name="T56" fmla="*/ 858 w 1727"/>
              <a:gd name="T57" fmla="*/ 984 h 1038"/>
              <a:gd name="T58" fmla="*/ 753 w 1727"/>
              <a:gd name="T59" fmla="*/ 965 h 1038"/>
              <a:gd name="T60" fmla="*/ 687 w 1727"/>
              <a:gd name="T61" fmla="*/ 941 h 1038"/>
              <a:gd name="T62" fmla="*/ 669 w 1727"/>
              <a:gd name="T63" fmla="*/ 895 h 1038"/>
              <a:gd name="T64" fmla="*/ 690 w 1727"/>
              <a:gd name="T65" fmla="*/ 847 h 1038"/>
              <a:gd name="T66" fmla="*/ 748 w 1727"/>
              <a:gd name="T67" fmla="*/ 794 h 1038"/>
              <a:gd name="T68" fmla="*/ 866 w 1727"/>
              <a:gd name="T69" fmla="*/ 667 h 1038"/>
              <a:gd name="T70" fmla="*/ 500 w 1727"/>
              <a:gd name="T71" fmla="*/ 640 h 1038"/>
              <a:gd name="T72" fmla="*/ 366 w 1727"/>
              <a:gd name="T73" fmla="*/ 701 h 1038"/>
              <a:gd name="T74" fmla="*/ 314 w 1727"/>
              <a:gd name="T75" fmla="*/ 741 h 1038"/>
              <a:gd name="T76" fmla="*/ 214 w 1727"/>
              <a:gd name="T77" fmla="*/ 790 h 1038"/>
              <a:gd name="T78" fmla="*/ 157 w 1727"/>
              <a:gd name="T79" fmla="*/ 852 h 1038"/>
              <a:gd name="T80" fmla="*/ 129 w 1727"/>
              <a:gd name="T81" fmla="*/ 881 h 1038"/>
              <a:gd name="T82" fmla="*/ 103 w 1727"/>
              <a:gd name="T83" fmla="*/ 922 h 1038"/>
              <a:gd name="T84" fmla="*/ 87 w 1727"/>
              <a:gd name="T85" fmla="*/ 964 h 1038"/>
              <a:gd name="T86" fmla="*/ 102 w 1727"/>
              <a:gd name="T87" fmla="*/ 1028 h 1038"/>
              <a:gd name="T88" fmla="*/ 50 w 1727"/>
              <a:gd name="T89" fmla="*/ 1035 h 1038"/>
              <a:gd name="T90" fmla="*/ 15 w 1727"/>
              <a:gd name="T91" fmla="*/ 995 h 1038"/>
              <a:gd name="T92" fmla="*/ 3 w 1727"/>
              <a:gd name="T93" fmla="*/ 857 h 1038"/>
              <a:gd name="T94" fmla="*/ 13 w 1727"/>
              <a:gd name="T95" fmla="*/ 812 h 1038"/>
              <a:gd name="T96" fmla="*/ 64 w 1727"/>
              <a:gd name="T97" fmla="*/ 788 h 1038"/>
              <a:gd name="T98" fmla="*/ 117 w 1727"/>
              <a:gd name="T99" fmla="*/ 706 h 1038"/>
              <a:gd name="T100" fmla="*/ 294 w 1727"/>
              <a:gd name="T101" fmla="*/ 618 h 1038"/>
              <a:gd name="T102" fmla="*/ 485 w 1727"/>
              <a:gd name="T103" fmla="*/ 461 h 1038"/>
              <a:gd name="T104" fmla="*/ 556 w 1727"/>
              <a:gd name="T105" fmla="*/ 341 h 1038"/>
              <a:gd name="T106" fmla="*/ 784 w 1727"/>
              <a:gd name="T107" fmla="*/ 242 h 1038"/>
              <a:gd name="T108" fmla="*/ 1096 w 1727"/>
              <a:gd name="T109" fmla="*/ 116 h 1038"/>
              <a:gd name="T110" fmla="*/ 1100 w 1727"/>
              <a:gd name="T111" fmla="*/ 59 h 1038"/>
              <a:gd name="T112" fmla="*/ 1155 w 1727"/>
              <a:gd name="T113" fmla="*/ 4 h 1038"/>
              <a:gd name="T114" fmla="*/ 1222 w 1727"/>
              <a:gd name="T115" fmla="*/ 3 h 1038"/>
              <a:gd name="T116" fmla="*/ 1285 w 1727"/>
              <a:gd name="T117" fmla="*/ 25 h 1038"/>
              <a:gd name="T118" fmla="*/ 1299 w 1727"/>
              <a:gd name="T119" fmla="*/ 85 h 10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27" h="1038">
                <a:moveTo>
                  <a:pt x="1285" y="123"/>
                </a:moveTo>
                <a:lnTo>
                  <a:pt x="1285" y="123"/>
                </a:lnTo>
                <a:lnTo>
                  <a:pt x="1285" y="129"/>
                </a:lnTo>
                <a:lnTo>
                  <a:pt x="1285" y="134"/>
                </a:lnTo>
                <a:lnTo>
                  <a:pt x="1285" y="137"/>
                </a:lnTo>
                <a:lnTo>
                  <a:pt x="1285" y="137"/>
                </a:lnTo>
                <a:lnTo>
                  <a:pt x="1294" y="151"/>
                </a:lnTo>
                <a:lnTo>
                  <a:pt x="1282" y="160"/>
                </a:lnTo>
                <a:lnTo>
                  <a:pt x="1282" y="160"/>
                </a:lnTo>
                <a:lnTo>
                  <a:pt x="1279" y="174"/>
                </a:lnTo>
                <a:lnTo>
                  <a:pt x="1278" y="193"/>
                </a:lnTo>
                <a:lnTo>
                  <a:pt x="1278" y="193"/>
                </a:lnTo>
                <a:lnTo>
                  <a:pt x="1277" y="194"/>
                </a:lnTo>
                <a:lnTo>
                  <a:pt x="1276" y="197"/>
                </a:lnTo>
                <a:lnTo>
                  <a:pt x="1271" y="201"/>
                </a:lnTo>
                <a:lnTo>
                  <a:pt x="1262" y="209"/>
                </a:lnTo>
                <a:lnTo>
                  <a:pt x="1262" y="209"/>
                </a:lnTo>
                <a:lnTo>
                  <a:pt x="1258" y="210"/>
                </a:lnTo>
                <a:lnTo>
                  <a:pt x="1250" y="211"/>
                </a:lnTo>
                <a:lnTo>
                  <a:pt x="1230" y="211"/>
                </a:lnTo>
                <a:lnTo>
                  <a:pt x="1209" y="211"/>
                </a:lnTo>
                <a:lnTo>
                  <a:pt x="1202" y="212"/>
                </a:lnTo>
                <a:lnTo>
                  <a:pt x="1200" y="213"/>
                </a:lnTo>
                <a:lnTo>
                  <a:pt x="1200" y="213"/>
                </a:lnTo>
                <a:lnTo>
                  <a:pt x="1199" y="229"/>
                </a:lnTo>
                <a:lnTo>
                  <a:pt x="1197" y="241"/>
                </a:lnTo>
                <a:lnTo>
                  <a:pt x="1199" y="249"/>
                </a:lnTo>
                <a:lnTo>
                  <a:pt x="1199" y="249"/>
                </a:lnTo>
                <a:lnTo>
                  <a:pt x="1200" y="253"/>
                </a:lnTo>
                <a:lnTo>
                  <a:pt x="1205" y="256"/>
                </a:lnTo>
                <a:lnTo>
                  <a:pt x="1216" y="266"/>
                </a:lnTo>
                <a:lnTo>
                  <a:pt x="1231" y="276"/>
                </a:lnTo>
                <a:lnTo>
                  <a:pt x="1243" y="288"/>
                </a:lnTo>
                <a:lnTo>
                  <a:pt x="1243" y="288"/>
                </a:lnTo>
                <a:lnTo>
                  <a:pt x="1255" y="298"/>
                </a:lnTo>
                <a:lnTo>
                  <a:pt x="1265" y="305"/>
                </a:lnTo>
                <a:lnTo>
                  <a:pt x="1275" y="312"/>
                </a:lnTo>
                <a:lnTo>
                  <a:pt x="1279" y="317"/>
                </a:lnTo>
                <a:lnTo>
                  <a:pt x="1282" y="320"/>
                </a:lnTo>
                <a:lnTo>
                  <a:pt x="1282" y="320"/>
                </a:lnTo>
                <a:lnTo>
                  <a:pt x="1287" y="328"/>
                </a:lnTo>
                <a:lnTo>
                  <a:pt x="1291" y="333"/>
                </a:lnTo>
                <a:lnTo>
                  <a:pt x="1308" y="347"/>
                </a:lnTo>
                <a:lnTo>
                  <a:pt x="1308" y="347"/>
                </a:lnTo>
                <a:lnTo>
                  <a:pt x="1334" y="372"/>
                </a:lnTo>
                <a:lnTo>
                  <a:pt x="1353" y="389"/>
                </a:lnTo>
                <a:lnTo>
                  <a:pt x="1353" y="389"/>
                </a:lnTo>
                <a:lnTo>
                  <a:pt x="1364" y="398"/>
                </a:lnTo>
                <a:lnTo>
                  <a:pt x="1379" y="408"/>
                </a:lnTo>
                <a:lnTo>
                  <a:pt x="1401" y="423"/>
                </a:lnTo>
                <a:lnTo>
                  <a:pt x="1611" y="431"/>
                </a:lnTo>
                <a:lnTo>
                  <a:pt x="1611" y="431"/>
                </a:lnTo>
                <a:lnTo>
                  <a:pt x="1623" y="430"/>
                </a:lnTo>
                <a:lnTo>
                  <a:pt x="1636" y="430"/>
                </a:lnTo>
                <a:lnTo>
                  <a:pt x="1649" y="431"/>
                </a:lnTo>
                <a:lnTo>
                  <a:pt x="1649" y="431"/>
                </a:lnTo>
                <a:lnTo>
                  <a:pt x="1662" y="433"/>
                </a:lnTo>
                <a:lnTo>
                  <a:pt x="1674" y="437"/>
                </a:lnTo>
                <a:lnTo>
                  <a:pt x="1684" y="442"/>
                </a:lnTo>
                <a:lnTo>
                  <a:pt x="1691" y="446"/>
                </a:lnTo>
                <a:lnTo>
                  <a:pt x="1691" y="446"/>
                </a:lnTo>
                <a:lnTo>
                  <a:pt x="1712" y="467"/>
                </a:lnTo>
                <a:lnTo>
                  <a:pt x="1712" y="467"/>
                </a:lnTo>
                <a:lnTo>
                  <a:pt x="1717" y="474"/>
                </a:lnTo>
                <a:lnTo>
                  <a:pt x="1723" y="486"/>
                </a:lnTo>
                <a:lnTo>
                  <a:pt x="1727" y="496"/>
                </a:lnTo>
                <a:lnTo>
                  <a:pt x="1727" y="500"/>
                </a:lnTo>
                <a:lnTo>
                  <a:pt x="1726" y="501"/>
                </a:lnTo>
                <a:lnTo>
                  <a:pt x="1726" y="501"/>
                </a:lnTo>
                <a:lnTo>
                  <a:pt x="1726" y="501"/>
                </a:lnTo>
                <a:lnTo>
                  <a:pt x="1722" y="501"/>
                </a:lnTo>
                <a:lnTo>
                  <a:pt x="1718" y="499"/>
                </a:lnTo>
                <a:lnTo>
                  <a:pt x="1709" y="493"/>
                </a:lnTo>
                <a:lnTo>
                  <a:pt x="1697" y="483"/>
                </a:lnTo>
                <a:lnTo>
                  <a:pt x="1670" y="487"/>
                </a:lnTo>
                <a:lnTo>
                  <a:pt x="1670" y="487"/>
                </a:lnTo>
                <a:lnTo>
                  <a:pt x="1670" y="489"/>
                </a:lnTo>
                <a:lnTo>
                  <a:pt x="1667" y="494"/>
                </a:lnTo>
                <a:lnTo>
                  <a:pt x="1666" y="498"/>
                </a:lnTo>
                <a:lnTo>
                  <a:pt x="1664" y="500"/>
                </a:lnTo>
                <a:lnTo>
                  <a:pt x="1661" y="501"/>
                </a:lnTo>
                <a:lnTo>
                  <a:pt x="1658" y="501"/>
                </a:lnTo>
                <a:lnTo>
                  <a:pt x="1658" y="501"/>
                </a:lnTo>
                <a:lnTo>
                  <a:pt x="1654" y="501"/>
                </a:lnTo>
                <a:lnTo>
                  <a:pt x="1649" y="499"/>
                </a:lnTo>
                <a:lnTo>
                  <a:pt x="1641" y="494"/>
                </a:lnTo>
                <a:lnTo>
                  <a:pt x="1632" y="486"/>
                </a:lnTo>
                <a:lnTo>
                  <a:pt x="1525" y="486"/>
                </a:lnTo>
                <a:lnTo>
                  <a:pt x="1416" y="486"/>
                </a:lnTo>
                <a:lnTo>
                  <a:pt x="1416" y="486"/>
                </a:lnTo>
                <a:lnTo>
                  <a:pt x="1396" y="483"/>
                </a:lnTo>
                <a:lnTo>
                  <a:pt x="1365" y="480"/>
                </a:lnTo>
                <a:lnTo>
                  <a:pt x="1325" y="474"/>
                </a:lnTo>
                <a:lnTo>
                  <a:pt x="1325" y="474"/>
                </a:lnTo>
                <a:lnTo>
                  <a:pt x="1327" y="476"/>
                </a:lnTo>
                <a:lnTo>
                  <a:pt x="1332" y="482"/>
                </a:lnTo>
                <a:lnTo>
                  <a:pt x="1333" y="486"/>
                </a:lnTo>
                <a:lnTo>
                  <a:pt x="1334" y="489"/>
                </a:lnTo>
                <a:lnTo>
                  <a:pt x="1334" y="490"/>
                </a:lnTo>
                <a:lnTo>
                  <a:pt x="1331" y="492"/>
                </a:lnTo>
                <a:lnTo>
                  <a:pt x="1331" y="492"/>
                </a:lnTo>
                <a:lnTo>
                  <a:pt x="1316" y="490"/>
                </a:lnTo>
                <a:lnTo>
                  <a:pt x="1310" y="489"/>
                </a:lnTo>
                <a:lnTo>
                  <a:pt x="1310" y="489"/>
                </a:lnTo>
                <a:lnTo>
                  <a:pt x="1313" y="493"/>
                </a:lnTo>
                <a:lnTo>
                  <a:pt x="1318" y="500"/>
                </a:lnTo>
                <a:lnTo>
                  <a:pt x="1319" y="502"/>
                </a:lnTo>
                <a:lnTo>
                  <a:pt x="1319" y="506"/>
                </a:lnTo>
                <a:lnTo>
                  <a:pt x="1318" y="507"/>
                </a:lnTo>
                <a:lnTo>
                  <a:pt x="1315" y="508"/>
                </a:lnTo>
                <a:lnTo>
                  <a:pt x="1315" y="508"/>
                </a:lnTo>
                <a:lnTo>
                  <a:pt x="1301" y="505"/>
                </a:lnTo>
                <a:lnTo>
                  <a:pt x="1282" y="501"/>
                </a:lnTo>
                <a:lnTo>
                  <a:pt x="1262" y="495"/>
                </a:lnTo>
                <a:lnTo>
                  <a:pt x="1252" y="492"/>
                </a:lnTo>
                <a:lnTo>
                  <a:pt x="1243" y="487"/>
                </a:lnTo>
                <a:lnTo>
                  <a:pt x="1243" y="487"/>
                </a:lnTo>
                <a:lnTo>
                  <a:pt x="1240" y="486"/>
                </a:lnTo>
                <a:lnTo>
                  <a:pt x="1238" y="483"/>
                </a:lnTo>
                <a:lnTo>
                  <a:pt x="1237" y="482"/>
                </a:lnTo>
                <a:lnTo>
                  <a:pt x="1237" y="480"/>
                </a:lnTo>
                <a:lnTo>
                  <a:pt x="1237" y="473"/>
                </a:lnTo>
                <a:lnTo>
                  <a:pt x="1237" y="470"/>
                </a:lnTo>
                <a:lnTo>
                  <a:pt x="1235" y="469"/>
                </a:lnTo>
                <a:lnTo>
                  <a:pt x="1230" y="467"/>
                </a:lnTo>
                <a:lnTo>
                  <a:pt x="1219" y="464"/>
                </a:lnTo>
                <a:lnTo>
                  <a:pt x="1200" y="463"/>
                </a:lnTo>
                <a:lnTo>
                  <a:pt x="1200" y="463"/>
                </a:lnTo>
                <a:lnTo>
                  <a:pt x="1096" y="460"/>
                </a:lnTo>
                <a:lnTo>
                  <a:pt x="1096" y="460"/>
                </a:lnTo>
                <a:lnTo>
                  <a:pt x="1071" y="457"/>
                </a:lnTo>
                <a:lnTo>
                  <a:pt x="1052" y="455"/>
                </a:lnTo>
                <a:lnTo>
                  <a:pt x="1040" y="452"/>
                </a:lnTo>
                <a:lnTo>
                  <a:pt x="1040" y="452"/>
                </a:lnTo>
                <a:lnTo>
                  <a:pt x="946" y="417"/>
                </a:lnTo>
                <a:lnTo>
                  <a:pt x="855" y="466"/>
                </a:lnTo>
                <a:lnTo>
                  <a:pt x="855" y="466"/>
                </a:lnTo>
                <a:lnTo>
                  <a:pt x="853" y="467"/>
                </a:lnTo>
                <a:lnTo>
                  <a:pt x="848" y="473"/>
                </a:lnTo>
                <a:lnTo>
                  <a:pt x="847" y="476"/>
                </a:lnTo>
                <a:lnTo>
                  <a:pt x="845" y="481"/>
                </a:lnTo>
                <a:lnTo>
                  <a:pt x="847" y="485"/>
                </a:lnTo>
                <a:lnTo>
                  <a:pt x="849" y="489"/>
                </a:lnTo>
                <a:lnTo>
                  <a:pt x="849" y="489"/>
                </a:lnTo>
                <a:lnTo>
                  <a:pt x="855" y="494"/>
                </a:lnTo>
                <a:lnTo>
                  <a:pt x="863" y="500"/>
                </a:lnTo>
                <a:lnTo>
                  <a:pt x="885" y="513"/>
                </a:lnTo>
                <a:lnTo>
                  <a:pt x="906" y="525"/>
                </a:lnTo>
                <a:lnTo>
                  <a:pt x="914" y="530"/>
                </a:lnTo>
                <a:lnTo>
                  <a:pt x="918" y="532"/>
                </a:lnTo>
                <a:lnTo>
                  <a:pt x="918" y="532"/>
                </a:lnTo>
                <a:lnTo>
                  <a:pt x="925" y="536"/>
                </a:lnTo>
                <a:lnTo>
                  <a:pt x="938" y="539"/>
                </a:lnTo>
                <a:lnTo>
                  <a:pt x="977" y="550"/>
                </a:lnTo>
                <a:lnTo>
                  <a:pt x="1018" y="561"/>
                </a:lnTo>
                <a:lnTo>
                  <a:pt x="1033" y="565"/>
                </a:lnTo>
                <a:lnTo>
                  <a:pt x="1043" y="569"/>
                </a:lnTo>
                <a:lnTo>
                  <a:pt x="1043" y="569"/>
                </a:lnTo>
                <a:lnTo>
                  <a:pt x="1046" y="571"/>
                </a:lnTo>
                <a:lnTo>
                  <a:pt x="1049" y="574"/>
                </a:lnTo>
                <a:lnTo>
                  <a:pt x="1054" y="581"/>
                </a:lnTo>
                <a:lnTo>
                  <a:pt x="1058" y="592"/>
                </a:lnTo>
                <a:lnTo>
                  <a:pt x="1062" y="602"/>
                </a:lnTo>
                <a:lnTo>
                  <a:pt x="1065" y="625"/>
                </a:lnTo>
                <a:lnTo>
                  <a:pt x="1068" y="642"/>
                </a:lnTo>
                <a:lnTo>
                  <a:pt x="1068" y="642"/>
                </a:lnTo>
                <a:lnTo>
                  <a:pt x="1067" y="661"/>
                </a:lnTo>
                <a:lnTo>
                  <a:pt x="1065" y="667"/>
                </a:lnTo>
                <a:lnTo>
                  <a:pt x="1065" y="667"/>
                </a:lnTo>
                <a:lnTo>
                  <a:pt x="1067" y="667"/>
                </a:lnTo>
                <a:lnTo>
                  <a:pt x="1070" y="668"/>
                </a:lnTo>
                <a:lnTo>
                  <a:pt x="1073" y="669"/>
                </a:lnTo>
                <a:lnTo>
                  <a:pt x="1074" y="671"/>
                </a:lnTo>
                <a:lnTo>
                  <a:pt x="1075" y="675"/>
                </a:lnTo>
                <a:lnTo>
                  <a:pt x="1076" y="678"/>
                </a:lnTo>
                <a:lnTo>
                  <a:pt x="1076" y="678"/>
                </a:lnTo>
                <a:lnTo>
                  <a:pt x="1075" y="682"/>
                </a:lnTo>
                <a:lnTo>
                  <a:pt x="1073" y="686"/>
                </a:lnTo>
                <a:lnTo>
                  <a:pt x="1064" y="696"/>
                </a:lnTo>
                <a:lnTo>
                  <a:pt x="1051" y="709"/>
                </a:lnTo>
                <a:lnTo>
                  <a:pt x="1037" y="724"/>
                </a:lnTo>
                <a:lnTo>
                  <a:pt x="1021" y="738"/>
                </a:lnTo>
                <a:lnTo>
                  <a:pt x="1007" y="749"/>
                </a:lnTo>
                <a:lnTo>
                  <a:pt x="996" y="757"/>
                </a:lnTo>
                <a:lnTo>
                  <a:pt x="993" y="759"/>
                </a:lnTo>
                <a:lnTo>
                  <a:pt x="989" y="760"/>
                </a:lnTo>
                <a:lnTo>
                  <a:pt x="989" y="760"/>
                </a:lnTo>
                <a:lnTo>
                  <a:pt x="977" y="759"/>
                </a:lnTo>
                <a:lnTo>
                  <a:pt x="974" y="758"/>
                </a:lnTo>
                <a:lnTo>
                  <a:pt x="974" y="758"/>
                </a:lnTo>
                <a:lnTo>
                  <a:pt x="936" y="777"/>
                </a:lnTo>
                <a:lnTo>
                  <a:pt x="907" y="793"/>
                </a:lnTo>
                <a:lnTo>
                  <a:pt x="895" y="800"/>
                </a:lnTo>
                <a:lnTo>
                  <a:pt x="888" y="804"/>
                </a:lnTo>
                <a:lnTo>
                  <a:pt x="888" y="804"/>
                </a:lnTo>
                <a:lnTo>
                  <a:pt x="872" y="816"/>
                </a:lnTo>
                <a:lnTo>
                  <a:pt x="850" y="831"/>
                </a:lnTo>
                <a:lnTo>
                  <a:pt x="831" y="844"/>
                </a:lnTo>
                <a:lnTo>
                  <a:pt x="825" y="849"/>
                </a:lnTo>
                <a:lnTo>
                  <a:pt x="823" y="852"/>
                </a:lnTo>
                <a:lnTo>
                  <a:pt x="823" y="852"/>
                </a:lnTo>
                <a:lnTo>
                  <a:pt x="820" y="856"/>
                </a:lnTo>
                <a:lnTo>
                  <a:pt x="817" y="862"/>
                </a:lnTo>
                <a:lnTo>
                  <a:pt x="810" y="868"/>
                </a:lnTo>
                <a:lnTo>
                  <a:pt x="810" y="868"/>
                </a:lnTo>
                <a:lnTo>
                  <a:pt x="810" y="869"/>
                </a:lnTo>
                <a:lnTo>
                  <a:pt x="809" y="870"/>
                </a:lnTo>
                <a:lnTo>
                  <a:pt x="810" y="873"/>
                </a:lnTo>
                <a:lnTo>
                  <a:pt x="812" y="881"/>
                </a:lnTo>
                <a:lnTo>
                  <a:pt x="812" y="881"/>
                </a:lnTo>
                <a:lnTo>
                  <a:pt x="818" y="889"/>
                </a:lnTo>
                <a:lnTo>
                  <a:pt x="820" y="893"/>
                </a:lnTo>
                <a:lnTo>
                  <a:pt x="820" y="898"/>
                </a:lnTo>
                <a:lnTo>
                  <a:pt x="820" y="898"/>
                </a:lnTo>
                <a:lnTo>
                  <a:pt x="820" y="906"/>
                </a:lnTo>
                <a:lnTo>
                  <a:pt x="823" y="910"/>
                </a:lnTo>
                <a:lnTo>
                  <a:pt x="828" y="917"/>
                </a:lnTo>
                <a:lnTo>
                  <a:pt x="835" y="925"/>
                </a:lnTo>
                <a:lnTo>
                  <a:pt x="835" y="925"/>
                </a:lnTo>
                <a:lnTo>
                  <a:pt x="841" y="931"/>
                </a:lnTo>
                <a:lnTo>
                  <a:pt x="850" y="937"/>
                </a:lnTo>
                <a:lnTo>
                  <a:pt x="870" y="953"/>
                </a:lnTo>
                <a:lnTo>
                  <a:pt x="880" y="960"/>
                </a:lnTo>
                <a:lnTo>
                  <a:pt x="886" y="967"/>
                </a:lnTo>
                <a:lnTo>
                  <a:pt x="887" y="971"/>
                </a:lnTo>
                <a:lnTo>
                  <a:pt x="887" y="973"/>
                </a:lnTo>
                <a:lnTo>
                  <a:pt x="886" y="976"/>
                </a:lnTo>
                <a:lnTo>
                  <a:pt x="883" y="978"/>
                </a:lnTo>
                <a:lnTo>
                  <a:pt x="883" y="978"/>
                </a:lnTo>
                <a:lnTo>
                  <a:pt x="876" y="981"/>
                </a:lnTo>
                <a:lnTo>
                  <a:pt x="868" y="983"/>
                </a:lnTo>
                <a:lnTo>
                  <a:pt x="858" y="984"/>
                </a:lnTo>
                <a:lnTo>
                  <a:pt x="849" y="985"/>
                </a:lnTo>
                <a:lnTo>
                  <a:pt x="838" y="985"/>
                </a:lnTo>
                <a:lnTo>
                  <a:pt x="828" y="985"/>
                </a:lnTo>
                <a:lnTo>
                  <a:pt x="816" y="983"/>
                </a:lnTo>
                <a:lnTo>
                  <a:pt x="804" y="979"/>
                </a:lnTo>
                <a:lnTo>
                  <a:pt x="804" y="979"/>
                </a:lnTo>
                <a:lnTo>
                  <a:pt x="768" y="969"/>
                </a:lnTo>
                <a:lnTo>
                  <a:pt x="753" y="965"/>
                </a:lnTo>
                <a:lnTo>
                  <a:pt x="735" y="961"/>
                </a:lnTo>
                <a:lnTo>
                  <a:pt x="735" y="961"/>
                </a:lnTo>
                <a:lnTo>
                  <a:pt x="716" y="958"/>
                </a:lnTo>
                <a:lnTo>
                  <a:pt x="709" y="956"/>
                </a:lnTo>
                <a:lnTo>
                  <a:pt x="703" y="953"/>
                </a:lnTo>
                <a:lnTo>
                  <a:pt x="697" y="951"/>
                </a:lnTo>
                <a:lnTo>
                  <a:pt x="692" y="946"/>
                </a:lnTo>
                <a:lnTo>
                  <a:pt x="687" y="941"/>
                </a:lnTo>
                <a:lnTo>
                  <a:pt x="684" y="935"/>
                </a:lnTo>
                <a:lnTo>
                  <a:pt x="684" y="935"/>
                </a:lnTo>
                <a:lnTo>
                  <a:pt x="676" y="923"/>
                </a:lnTo>
                <a:lnTo>
                  <a:pt x="671" y="913"/>
                </a:lnTo>
                <a:lnTo>
                  <a:pt x="669" y="909"/>
                </a:lnTo>
                <a:lnTo>
                  <a:pt x="668" y="904"/>
                </a:lnTo>
                <a:lnTo>
                  <a:pt x="668" y="900"/>
                </a:lnTo>
                <a:lnTo>
                  <a:pt x="669" y="895"/>
                </a:lnTo>
                <a:lnTo>
                  <a:pt x="669" y="895"/>
                </a:lnTo>
                <a:lnTo>
                  <a:pt x="671" y="889"/>
                </a:lnTo>
                <a:lnTo>
                  <a:pt x="671" y="883"/>
                </a:lnTo>
                <a:lnTo>
                  <a:pt x="671" y="871"/>
                </a:lnTo>
                <a:lnTo>
                  <a:pt x="673" y="865"/>
                </a:lnTo>
                <a:lnTo>
                  <a:pt x="675" y="859"/>
                </a:lnTo>
                <a:lnTo>
                  <a:pt x="681" y="853"/>
                </a:lnTo>
                <a:lnTo>
                  <a:pt x="690" y="847"/>
                </a:lnTo>
                <a:lnTo>
                  <a:pt x="690" y="847"/>
                </a:lnTo>
                <a:lnTo>
                  <a:pt x="706" y="838"/>
                </a:lnTo>
                <a:lnTo>
                  <a:pt x="717" y="833"/>
                </a:lnTo>
                <a:lnTo>
                  <a:pt x="720" y="829"/>
                </a:lnTo>
                <a:lnTo>
                  <a:pt x="725" y="826"/>
                </a:lnTo>
                <a:lnTo>
                  <a:pt x="735" y="813"/>
                </a:lnTo>
                <a:lnTo>
                  <a:pt x="735" y="813"/>
                </a:lnTo>
                <a:lnTo>
                  <a:pt x="748" y="794"/>
                </a:lnTo>
                <a:lnTo>
                  <a:pt x="766" y="774"/>
                </a:lnTo>
                <a:lnTo>
                  <a:pt x="782" y="755"/>
                </a:lnTo>
                <a:lnTo>
                  <a:pt x="794" y="740"/>
                </a:lnTo>
                <a:lnTo>
                  <a:pt x="794" y="740"/>
                </a:lnTo>
                <a:lnTo>
                  <a:pt x="800" y="732"/>
                </a:lnTo>
                <a:lnTo>
                  <a:pt x="810" y="721"/>
                </a:lnTo>
                <a:lnTo>
                  <a:pt x="833" y="697"/>
                </a:lnTo>
                <a:lnTo>
                  <a:pt x="866" y="667"/>
                </a:lnTo>
                <a:lnTo>
                  <a:pt x="707" y="627"/>
                </a:lnTo>
                <a:lnTo>
                  <a:pt x="693" y="636"/>
                </a:lnTo>
                <a:lnTo>
                  <a:pt x="628" y="586"/>
                </a:lnTo>
                <a:lnTo>
                  <a:pt x="549" y="626"/>
                </a:lnTo>
                <a:lnTo>
                  <a:pt x="549" y="626"/>
                </a:lnTo>
                <a:lnTo>
                  <a:pt x="540" y="628"/>
                </a:lnTo>
                <a:lnTo>
                  <a:pt x="516" y="636"/>
                </a:lnTo>
                <a:lnTo>
                  <a:pt x="500" y="640"/>
                </a:lnTo>
                <a:lnTo>
                  <a:pt x="484" y="647"/>
                </a:lnTo>
                <a:lnTo>
                  <a:pt x="466" y="655"/>
                </a:lnTo>
                <a:lnTo>
                  <a:pt x="448" y="664"/>
                </a:lnTo>
                <a:lnTo>
                  <a:pt x="448" y="664"/>
                </a:lnTo>
                <a:lnTo>
                  <a:pt x="431" y="674"/>
                </a:lnTo>
                <a:lnTo>
                  <a:pt x="415" y="682"/>
                </a:lnTo>
                <a:lnTo>
                  <a:pt x="386" y="694"/>
                </a:lnTo>
                <a:lnTo>
                  <a:pt x="366" y="701"/>
                </a:lnTo>
                <a:lnTo>
                  <a:pt x="359" y="703"/>
                </a:lnTo>
                <a:lnTo>
                  <a:pt x="359" y="703"/>
                </a:lnTo>
                <a:lnTo>
                  <a:pt x="351" y="708"/>
                </a:lnTo>
                <a:lnTo>
                  <a:pt x="343" y="715"/>
                </a:lnTo>
                <a:lnTo>
                  <a:pt x="334" y="726"/>
                </a:lnTo>
                <a:lnTo>
                  <a:pt x="334" y="726"/>
                </a:lnTo>
                <a:lnTo>
                  <a:pt x="327" y="733"/>
                </a:lnTo>
                <a:lnTo>
                  <a:pt x="314" y="741"/>
                </a:lnTo>
                <a:lnTo>
                  <a:pt x="280" y="762"/>
                </a:lnTo>
                <a:lnTo>
                  <a:pt x="250" y="780"/>
                </a:lnTo>
                <a:lnTo>
                  <a:pt x="236" y="787"/>
                </a:lnTo>
                <a:lnTo>
                  <a:pt x="236" y="787"/>
                </a:lnTo>
                <a:lnTo>
                  <a:pt x="233" y="787"/>
                </a:lnTo>
                <a:lnTo>
                  <a:pt x="225" y="787"/>
                </a:lnTo>
                <a:lnTo>
                  <a:pt x="216" y="788"/>
                </a:lnTo>
                <a:lnTo>
                  <a:pt x="214" y="790"/>
                </a:lnTo>
                <a:lnTo>
                  <a:pt x="211" y="793"/>
                </a:lnTo>
                <a:lnTo>
                  <a:pt x="211" y="793"/>
                </a:lnTo>
                <a:lnTo>
                  <a:pt x="209" y="797"/>
                </a:lnTo>
                <a:lnTo>
                  <a:pt x="203" y="804"/>
                </a:lnTo>
                <a:lnTo>
                  <a:pt x="185" y="822"/>
                </a:lnTo>
                <a:lnTo>
                  <a:pt x="166" y="840"/>
                </a:lnTo>
                <a:lnTo>
                  <a:pt x="160" y="847"/>
                </a:lnTo>
                <a:lnTo>
                  <a:pt x="157" y="852"/>
                </a:lnTo>
                <a:lnTo>
                  <a:pt x="157" y="852"/>
                </a:lnTo>
                <a:lnTo>
                  <a:pt x="154" y="854"/>
                </a:lnTo>
                <a:lnTo>
                  <a:pt x="151" y="858"/>
                </a:lnTo>
                <a:lnTo>
                  <a:pt x="144" y="865"/>
                </a:lnTo>
                <a:lnTo>
                  <a:pt x="135" y="872"/>
                </a:lnTo>
                <a:lnTo>
                  <a:pt x="132" y="876"/>
                </a:lnTo>
                <a:lnTo>
                  <a:pt x="129" y="881"/>
                </a:lnTo>
                <a:lnTo>
                  <a:pt x="129" y="881"/>
                </a:lnTo>
                <a:lnTo>
                  <a:pt x="128" y="884"/>
                </a:lnTo>
                <a:lnTo>
                  <a:pt x="125" y="888"/>
                </a:lnTo>
                <a:lnTo>
                  <a:pt x="119" y="895"/>
                </a:lnTo>
                <a:lnTo>
                  <a:pt x="112" y="904"/>
                </a:lnTo>
                <a:lnTo>
                  <a:pt x="108" y="910"/>
                </a:lnTo>
                <a:lnTo>
                  <a:pt x="106" y="916"/>
                </a:lnTo>
                <a:lnTo>
                  <a:pt x="106" y="916"/>
                </a:lnTo>
                <a:lnTo>
                  <a:pt x="103" y="922"/>
                </a:lnTo>
                <a:lnTo>
                  <a:pt x="100" y="928"/>
                </a:lnTo>
                <a:lnTo>
                  <a:pt x="95" y="935"/>
                </a:lnTo>
                <a:lnTo>
                  <a:pt x="93" y="940"/>
                </a:lnTo>
                <a:lnTo>
                  <a:pt x="90" y="945"/>
                </a:lnTo>
                <a:lnTo>
                  <a:pt x="88" y="951"/>
                </a:lnTo>
                <a:lnTo>
                  <a:pt x="87" y="959"/>
                </a:lnTo>
                <a:lnTo>
                  <a:pt x="87" y="959"/>
                </a:lnTo>
                <a:lnTo>
                  <a:pt x="87" y="964"/>
                </a:lnTo>
                <a:lnTo>
                  <a:pt x="88" y="969"/>
                </a:lnTo>
                <a:lnTo>
                  <a:pt x="90" y="979"/>
                </a:lnTo>
                <a:lnTo>
                  <a:pt x="100" y="998"/>
                </a:lnTo>
                <a:lnTo>
                  <a:pt x="103" y="1008"/>
                </a:lnTo>
                <a:lnTo>
                  <a:pt x="104" y="1017"/>
                </a:lnTo>
                <a:lnTo>
                  <a:pt x="104" y="1021"/>
                </a:lnTo>
                <a:lnTo>
                  <a:pt x="104" y="1025"/>
                </a:lnTo>
                <a:lnTo>
                  <a:pt x="102" y="1028"/>
                </a:lnTo>
                <a:lnTo>
                  <a:pt x="100" y="1030"/>
                </a:lnTo>
                <a:lnTo>
                  <a:pt x="100" y="1030"/>
                </a:lnTo>
                <a:lnTo>
                  <a:pt x="96" y="1033"/>
                </a:lnTo>
                <a:lnTo>
                  <a:pt x="91" y="1035"/>
                </a:lnTo>
                <a:lnTo>
                  <a:pt x="82" y="1038"/>
                </a:lnTo>
                <a:lnTo>
                  <a:pt x="71" y="1038"/>
                </a:lnTo>
                <a:lnTo>
                  <a:pt x="60" y="1036"/>
                </a:lnTo>
                <a:lnTo>
                  <a:pt x="50" y="1035"/>
                </a:lnTo>
                <a:lnTo>
                  <a:pt x="40" y="1032"/>
                </a:lnTo>
                <a:lnTo>
                  <a:pt x="32" y="1028"/>
                </a:lnTo>
                <a:lnTo>
                  <a:pt x="26" y="1025"/>
                </a:lnTo>
                <a:lnTo>
                  <a:pt x="26" y="1025"/>
                </a:lnTo>
                <a:lnTo>
                  <a:pt x="22" y="1020"/>
                </a:lnTo>
                <a:lnTo>
                  <a:pt x="19" y="1013"/>
                </a:lnTo>
                <a:lnTo>
                  <a:pt x="18" y="1004"/>
                </a:lnTo>
                <a:lnTo>
                  <a:pt x="15" y="995"/>
                </a:lnTo>
                <a:lnTo>
                  <a:pt x="14" y="975"/>
                </a:lnTo>
                <a:lnTo>
                  <a:pt x="14" y="958"/>
                </a:lnTo>
                <a:lnTo>
                  <a:pt x="14" y="958"/>
                </a:lnTo>
                <a:lnTo>
                  <a:pt x="8" y="917"/>
                </a:lnTo>
                <a:lnTo>
                  <a:pt x="4" y="893"/>
                </a:lnTo>
                <a:lnTo>
                  <a:pt x="3" y="868"/>
                </a:lnTo>
                <a:lnTo>
                  <a:pt x="3" y="868"/>
                </a:lnTo>
                <a:lnTo>
                  <a:pt x="3" y="857"/>
                </a:lnTo>
                <a:lnTo>
                  <a:pt x="2" y="846"/>
                </a:lnTo>
                <a:lnTo>
                  <a:pt x="0" y="831"/>
                </a:lnTo>
                <a:lnTo>
                  <a:pt x="0" y="825"/>
                </a:lnTo>
                <a:lnTo>
                  <a:pt x="1" y="820"/>
                </a:lnTo>
                <a:lnTo>
                  <a:pt x="3" y="815"/>
                </a:lnTo>
                <a:lnTo>
                  <a:pt x="7" y="813"/>
                </a:lnTo>
                <a:lnTo>
                  <a:pt x="7" y="813"/>
                </a:lnTo>
                <a:lnTo>
                  <a:pt x="13" y="812"/>
                </a:lnTo>
                <a:lnTo>
                  <a:pt x="19" y="810"/>
                </a:lnTo>
                <a:lnTo>
                  <a:pt x="31" y="808"/>
                </a:lnTo>
                <a:lnTo>
                  <a:pt x="37" y="807"/>
                </a:lnTo>
                <a:lnTo>
                  <a:pt x="43" y="806"/>
                </a:lnTo>
                <a:lnTo>
                  <a:pt x="47" y="802"/>
                </a:lnTo>
                <a:lnTo>
                  <a:pt x="52" y="799"/>
                </a:lnTo>
                <a:lnTo>
                  <a:pt x="52" y="799"/>
                </a:lnTo>
                <a:lnTo>
                  <a:pt x="64" y="788"/>
                </a:lnTo>
                <a:lnTo>
                  <a:pt x="77" y="774"/>
                </a:lnTo>
                <a:lnTo>
                  <a:pt x="89" y="758"/>
                </a:lnTo>
                <a:lnTo>
                  <a:pt x="95" y="750"/>
                </a:lnTo>
                <a:lnTo>
                  <a:pt x="100" y="741"/>
                </a:lnTo>
                <a:lnTo>
                  <a:pt x="100" y="741"/>
                </a:lnTo>
                <a:lnTo>
                  <a:pt x="106" y="727"/>
                </a:lnTo>
                <a:lnTo>
                  <a:pt x="112" y="715"/>
                </a:lnTo>
                <a:lnTo>
                  <a:pt x="117" y="706"/>
                </a:lnTo>
                <a:lnTo>
                  <a:pt x="126" y="697"/>
                </a:lnTo>
                <a:lnTo>
                  <a:pt x="126" y="697"/>
                </a:lnTo>
                <a:lnTo>
                  <a:pt x="134" y="690"/>
                </a:lnTo>
                <a:lnTo>
                  <a:pt x="150" y="681"/>
                </a:lnTo>
                <a:lnTo>
                  <a:pt x="190" y="657"/>
                </a:lnTo>
                <a:lnTo>
                  <a:pt x="245" y="626"/>
                </a:lnTo>
                <a:lnTo>
                  <a:pt x="294" y="618"/>
                </a:lnTo>
                <a:lnTo>
                  <a:pt x="294" y="618"/>
                </a:lnTo>
                <a:lnTo>
                  <a:pt x="357" y="570"/>
                </a:lnTo>
                <a:lnTo>
                  <a:pt x="401" y="536"/>
                </a:lnTo>
                <a:lnTo>
                  <a:pt x="417" y="523"/>
                </a:lnTo>
                <a:lnTo>
                  <a:pt x="424" y="515"/>
                </a:lnTo>
                <a:lnTo>
                  <a:pt x="424" y="515"/>
                </a:lnTo>
                <a:lnTo>
                  <a:pt x="436" y="504"/>
                </a:lnTo>
                <a:lnTo>
                  <a:pt x="456" y="486"/>
                </a:lnTo>
                <a:lnTo>
                  <a:pt x="485" y="461"/>
                </a:lnTo>
                <a:lnTo>
                  <a:pt x="479" y="438"/>
                </a:lnTo>
                <a:lnTo>
                  <a:pt x="479" y="438"/>
                </a:lnTo>
                <a:lnTo>
                  <a:pt x="487" y="427"/>
                </a:lnTo>
                <a:lnTo>
                  <a:pt x="506" y="400"/>
                </a:lnTo>
                <a:lnTo>
                  <a:pt x="531" y="368"/>
                </a:lnTo>
                <a:lnTo>
                  <a:pt x="544" y="354"/>
                </a:lnTo>
                <a:lnTo>
                  <a:pt x="556" y="341"/>
                </a:lnTo>
                <a:lnTo>
                  <a:pt x="556" y="341"/>
                </a:lnTo>
                <a:lnTo>
                  <a:pt x="563" y="336"/>
                </a:lnTo>
                <a:lnTo>
                  <a:pt x="572" y="330"/>
                </a:lnTo>
                <a:lnTo>
                  <a:pt x="590" y="320"/>
                </a:lnTo>
                <a:lnTo>
                  <a:pt x="611" y="311"/>
                </a:lnTo>
                <a:lnTo>
                  <a:pt x="634" y="303"/>
                </a:lnTo>
                <a:lnTo>
                  <a:pt x="672" y="291"/>
                </a:lnTo>
                <a:lnTo>
                  <a:pt x="687" y="286"/>
                </a:lnTo>
                <a:lnTo>
                  <a:pt x="784" y="242"/>
                </a:lnTo>
                <a:lnTo>
                  <a:pt x="784" y="242"/>
                </a:lnTo>
                <a:lnTo>
                  <a:pt x="830" y="212"/>
                </a:lnTo>
                <a:lnTo>
                  <a:pt x="881" y="180"/>
                </a:lnTo>
                <a:lnTo>
                  <a:pt x="881" y="180"/>
                </a:lnTo>
                <a:lnTo>
                  <a:pt x="931" y="150"/>
                </a:lnTo>
                <a:lnTo>
                  <a:pt x="974" y="123"/>
                </a:lnTo>
                <a:lnTo>
                  <a:pt x="1080" y="116"/>
                </a:lnTo>
                <a:lnTo>
                  <a:pt x="1096" y="116"/>
                </a:lnTo>
                <a:lnTo>
                  <a:pt x="1100" y="88"/>
                </a:lnTo>
                <a:lnTo>
                  <a:pt x="1100" y="88"/>
                </a:lnTo>
                <a:lnTo>
                  <a:pt x="1099" y="86"/>
                </a:lnTo>
                <a:lnTo>
                  <a:pt x="1098" y="79"/>
                </a:lnTo>
                <a:lnTo>
                  <a:pt x="1096" y="74"/>
                </a:lnTo>
                <a:lnTo>
                  <a:pt x="1096" y="69"/>
                </a:lnTo>
                <a:lnTo>
                  <a:pt x="1098" y="63"/>
                </a:lnTo>
                <a:lnTo>
                  <a:pt x="1100" y="59"/>
                </a:lnTo>
                <a:lnTo>
                  <a:pt x="1100" y="59"/>
                </a:lnTo>
                <a:lnTo>
                  <a:pt x="1106" y="48"/>
                </a:lnTo>
                <a:lnTo>
                  <a:pt x="1112" y="39"/>
                </a:lnTo>
                <a:lnTo>
                  <a:pt x="1119" y="30"/>
                </a:lnTo>
                <a:lnTo>
                  <a:pt x="1127" y="24"/>
                </a:lnTo>
                <a:lnTo>
                  <a:pt x="1127" y="24"/>
                </a:lnTo>
                <a:lnTo>
                  <a:pt x="1146" y="10"/>
                </a:lnTo>
                <a:lnTo>
                  <a:pt x="1155" y="4"/>
                </a:lnTo>
                <a:lnTo>
                  <a:pt x="1162" y="2"/>
                </a:lnTo>
                <a:lnTo>
                  <a:pt x="1162" y="2"/>
                </a:lnTo>
                <a:lnTo>
                  <a:pt x="1169" y="0"/>
                </a:lnTo>
                <a:lnTo>
                  <a:pt x="1178" y="0"/>
                </a:lnTo>
                <a:lnTo>
                  <a:pt x="1190" y="2"/>
                </a:lnTo>
                <a:lnTo>
                  <a:pt x="1190" y="2"/>
                </a:lnTo>
                <a:lnTo>
                  <a:pt x="1222" y="3"/>
                </a:lnTo>
                <a:lnTo>
                  <a:pt x="1222" y="3"/>
                </a:lnTo>
                <a:lnTo>
                  <a:pt x="1250" y="2"/>
                </a:lnTo>
                <a:lnTo>
                  <a:pt x="1250" y="2"/>
                </a:lnTo>
                <a:lnTo>
                  <a:pt x="1262" y="3"/>
                </a:lnTo>
                <a:lnTo>
                  <a:pt x="1271" y="5"/>
                </a:lnTo>
                <a:lnTo>
                  <a:pt x="1274" y="6"/>
                </a:lnTo>
                <a:lnTo>
                  <a:pt x="1276" y="8"/>
                </a:lnTo>
                <a:lnTo>
                  <a:pt x="1276" y="8"/>
                </a:lnTo>
                <a:lnTo>
                  <a:pt x="1285" y="25"/>
                </a:lnTo>
                <a:lnTo>
                  <a:pt x="1285" y="25"/>
                </a:lnTo>
                <a:lnTo>
                  <a:pt x="1293" y="35"/>
                </a:lnTo>
                <a:lnTo>
                  <a:pt x="1299" y="42"/>
                </a:lnTo>
                <a:lnTo>
                  <a:pt x="1299" y="42"/>
                </a:lnTo>
                <a:lnTo>
                  <a:pt x="1301" y="60"/>
                </a:lnTo>
                <a:lnTo>
                  <a:pt x="1301" y="77"/>
                </a:lnTo>
                <a:lnTo>
                  <a:pt x="1301" y="77"/>
                </a:lnTo>
                <a:lnTo>
                  <a:pt x="1299" y="85"/>
                </a:lnTo>
                <a:lnTo>
                  <a:pt x="1297" y="91"/>
                </a:lnTo>
                <a:lnTo>
                  <a:pt x="1294" y="97"/>
                </a:lnTo>
                <a:lnTo>
                  <a:pt x="1294" y="97"/>
                </a:lnTo>
                <a:lnTo>
                  <a:pt x="1291" y="104"/>
                </a:lnTo>
                <a:lnTo>
                  <a:pt x="1289" y="112"/>
                </a:lnTo>
                <a:lnTo>
                  <a:pt x="1285" y="123"/>
                </a:lnTo>
                <a:lnTo>
                  <a:pt x="1285" y="1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8E93F5EB-2000-48C3-9D26-B4FF0BC02E28}"/>
              </a:ext>
            </a:extLst>
          </p:cNvPr>
          <p:cNvSpPr>
            <a:spLocks/>
          </p:cNvSpPr>
          <p:nvPr/>
        </p:nvSpPr>
        <p:spPr bwMode="auto">
          <a:xfrm>
            <a:off x="7960909" y="4708524"/>
            <a:ext cx="1215935" cy="1580133"/>
          </a:xfrm>
          <a:custGeom>
            <a:avLst/>
            <a:gdLst>
              <a:gd name="T0" fmla="*/ 542 w 1252"/>
              <a:gd name="T1" fmla="*/ 89 h 1627"/>
              <a:gd name="T2" fmla="*/ 528 w 1252"/>
              <a:gd name="T3" fmla="*/ 115 h 1627"/>
              <a:gd name="T4" fmla="*/ 511 w 1252"/>
              <a:gd name="T5" fmla="*/ 134 h 1627"/>
              <a:gd name="T6" fmla="*/ 513 w 1252"/>
              <a:gd name="T7" fmla="*/ 165 h 1627"/>
              <a:gd name="T8" fmla="*/ 525 w 1252"/>
              <a:gd name="T9" fmla="*/ 202 h 1627"/>
              <a:gd name="T10" fmla="*/ 539 w 1252"/>
              <a:gd name="T11" fmla="*/ 252 h 1627"/>
              <a:gd name="T12" fmla="*/ 481 w 1252"/>
              <a:gd name="T13" fmla="*/ 254 h 1627"/>
              <a:gd name="T14" fmla="*/ 391 w 1252"/>
              <a:gd name="T15" fmla="*/ 295 h 1627"/>
              <a:gd name="T16" fmla="*/ 276 w 1252"/>
              <a:gd name="T17" fmla="*/ 339 h 1627"/>
              <a:gd name="T18" fmla="*/ 112 w 1252"/>
              <a:gd name="T19" fmla="*/ 369 h 1627"/>
              <a:gd name="T20" fmla="*/ 78 w 1252"/>
              <a:gd name="T21" fmla="*/ 379 h 1627"/>
              <a:gd name="T22" fmla="*/ 11 w 1252"/>
              <a:gd name="T23" fmla="*/ 397 h 1627"/>
              <a:gd name="T24" fmla="*/ 2 w 1252"/>
              <a:gd name="T25" fmla="*/ 424 h 1627"/>
              <a:gd name="T26" fmla="*/ 10 w 1252"/>
              <a:gd name="T27" fmla="*/ 463 h 1627"/>
              <a:gd name="T28" fmla="*/ 53 w 1252"/>
              <a:gd name="T29" fmla="*/ 474 h 1627"/>
              <a:gd name="T30" fmla="*/ 406 w 1252"/>
              <a:gd name="T31" fmla="*/ 482 h 1627"/>
              <a:gd name="T32" fmla="*/ 570 w 1252"/>
              <a:gd name="T33" fmla="*/ 717 h 1627"/>
              <a:gd name="T34" fmla="*/ 499 w 1252"/>
              <a:gd name="T35" fmla="*/ 854 h 1627"/>
              <a:gd name="T36" fmla="*/ 408 w 1252"/>
              <a:gd name="T37" fmla="*/ 966 h 1627"/>
              <a:gd name="T38" fmla="*/ 375 w 1252"/>
              <a:gd name="T39" fmla="*/ 1022 h 1627"/>
              <a:gd name="T40" fmla="*/ 362 w 1252"/>
              <a:gd name="T41" fmla="*/ 1091 h 1627"/>
              <a:gd name="T42" fmla="*/ 381 w 1252"/>
              <a:gd name="T43" fmla="*/ 1189 h 1627"/>
              <a:gd name="T44" fmla="*/ 429 w 1252"/>
              <a:gd name="T45" fmla="*/ 1232 h 1627"/>
              <a:gd name="T46" fmla="*/ 493 w 1252"/>
              <a:gd name="T47" fmla="*/ 1459 h 1627"/>
              <a:gd name="T48" fmla="*/ 475 w 1252"/>
              <a:gd name="T49" fmla="*/ 1475 h 1627"/>
              <a:gd name="T50" fmla="*/ 410 w 1252"/>
              <a:gd name="T51" fmla="*/ 1540 h 1627"/>
              <a:gd name="T52" fmla="*/ 364 w 1252"/>
              <a:gd name="T53" fmla="*/ 1570 h 1627"/>
              <a:gd name="T54" fmla="*/ 381 w 1252"/>
              <a:gd name="T55" fmla="*/ 1614 h 1627"/>
              <a:gd name="T56" fmla="*/ 493 w 1252"/>
              <a:gd name="T57" fmla="*/ 1611 h 1627"/>
              <a:gd name="T58" fmla="*/ 639 w 1252"/>
              <a:gd name="T59" fmla="*/ 1557 h 1627"/>
              <a:gd name="T60" fmla="*/ 647 w 1252"/>
              <a:gd name="T61" fmla="*/ 1485 h 1627"/>
              <a:gd name="T62" fmla="*/ 633 w 1252"/>
              <a:gd name="T63" fmla="*/ 1440 h 1627"/>
              <a:gd name="T64" fmla="*/ 606 w 1252"/>
              <a:gd name="T65" fmla="*/ 1412 h 1627"/>
              <a:gd name="T66" fmla="*/ 506 w 1252"/>
              <a:gd name="T67" fmla="*/ 1151 h 1627"/>
              <a:gd name="T68" fmla="*/ 611 w 1252"/>
              <a:gd name="T69" fmla="*/ 1137 h 1627"/>
              <a:gd name="T70" fmla="*/ 709 w 1252"/>
              <a:gd name="T71" fmla="*/ 1267 h 1627"/>
              <a:gd name="T72" fmla="*/ 763 w 1252"/>
              <a:gd name="T73" fmla="*/ 1292 h 1627"/>
              <a:gd name="T74" fmla="*/ 891 w 1252"/>
              <a:gd name="T75" fmla="*/ 1303 h 1627"/>
              <a:gd name="T76" fmla="*/ 1072 w 1252"/>
              <a:gd name="T77" fmla="*/ 1349 h 1627"/>
              <a:gd name="T78" fmla="*/ 1116 w 1252"/>
              <a:gd name="T79" fmla="*/ 1390 h 1627"/>
              <a:gd name="T80" fmla="*/ 1160 w 1252"/>
              <a:gd name="T81" fmla="*/ 1465 h 1627"/>
              <a:gd name="T82" fmla="*/ 1173 w 1252"/>
              <a:gd name="T83" fmla="*/ 1512 h 1627"/>
              <a:gd name="T84" fmla="*/ 1211 w 1252"/>
              <a:gd name="T85" fmla="*/ 1519 h 1627"/>
              <a:gd name="T86" fmla="*/ 1243 w 1252"/>
              <a:gd name="T87" fmla="*/ 1465 h 1627"/>
              <a:gd name="T88" fmla="*/ 1236 w 1252"/>
              <a:gd name="T89" fmla="*/ 1336 h 1627"/>
              <a:gd name="T90" fmla="*/ 1209 w 1252"/>
              <a:gd name="T91" fmla="*/ 1238 h 1627"/>
              <a:gd name="T92" fmla="*/ 1151 w 1252"/>
              <a:gd name="T93" fmla="*/ 1228 h 1627"/>
              <a:gd name="T94" fmla="*/ 1124 w 1252"/>
              <a:gd name="T95" fmla="*/ 1248 h 1627"/>
              <a:gd name="T96" fmla="*/ 1085 w 1252"/>
              <a:gd name="T97" fmla="*/ 1258 h 1627"/>
              <a:gd name="T98" fmla="*/ 763 w 1252"/>
              <a:gd name="T99" fmla="*/ 1058 h 1627"/>
              <a:gd name="T100" fmla="*/ 790 w 1252"/>
              <a:gd name="T101" fmla="*/ 944 h 1627"/>
              <a:gd name="T102" fmla="*/ 838 w 1252"/>
              <a:gd name="T103" fmla="*/ 809 h 1627"/>
              <a:gd name="T104" fmla="*/ 827 w 1252"/>
              <a:gd name="T105" fmla="*/ 659 h 1627"/>
              <a:gd name="T106" fmla="*/ 751 w 1252"/>
              <a:gd name="T107" fmla="*/ 491 h 1627"/>
              <a:gd name="T108" fmla="*/ 732 w 1252"/>
              <a:gd name="T109" fmla="*/ 330 h 1627"/>
              <a:gd name="T110" fmla="*/ 661 w 1252"/>
              <a:gd name="T111" fmla="*/ 208 h 1627"/>
              <a:gd name="T112" fmla="*/ 719 w 1252"/>
              <a:gd name="T113" fmla="*/ 102 h 1627"/>
              <a:gd name="T114" fmla="*/ 696 w 1252"/>
              <a:gd name="T115" fmla="*/ 43 h 1627"/>
              <a:gd name="T116" fmla="*/ 666 w 1252"/>
              <a:gd name="T117" fmla="*/ 25 h 1627"/>
              <a:gd name="T118" fmla="*/ 605 w 1252"/>
              <a:gd name="T119" fmla="*/ 0 h 1627"/>
              <a:gd name="T120" fmla="*/ 570 w 1252"/>
              <a:gd name="T121" fmla="*/ 19 h 1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52" h="1627">
                <a:moveTo>
                  <a:pt x="574" y="40"/>
                </a:moveTo>
                <a:lnTo>
                  <a:pt x="574" y="40"/>
                </a:lnTo>
                <a:lnTo>
                  <a:pt x="558" y="65"/>
                </a:lnTo>
                <a:lnTo>
                  <a:pt x="558" y="65"/>
                </a:lnTo>
                <a:lnTo>
                  <a:pt x="553" y="71"/>
                </a:lnTo>
                <a:lnTo>
                  <a:pt x="548" y="78"/>
                </a:lnTo>
                <a:lnTo>
                  <a:pt x="543" y="85"/>
                </a:lnTo>
                <a:lnTo>
                  <a:pt x="542" y="89"/>
                </a:lnTo>
                <a:lnTo>
                  <a:pt x="540" y="91"/>
                </a:lnTo>
                <a:lnTo>
                  <a:pt x="540" y="91"/>
                </a:lnTo>
                <a:lnTo>
                  <a:pt x="540" y="95"/>
                </a:lnTo>
                <a:lnTo>
                  <a:pt x="538" y="101"/>
                </a:lnTo>
                <a:lnTo>
                  <a:pt x="534" y="107"/>
                </a:lnTo>
                <a:lnTo>
                  <a:pt x="531" y="113"/>
                </a:lnTo>
                <a:lnTo>
                  <a:pt x="531" y="113"/>
                </a:lnTo>
                <a:lnTo>
                  <a:pt x="528" y="115"/>
                </a:lnTo>
                <a:lnTo>
                  <a:pt x="525" y="116"/>
                </a:lnTo>
                <a:lnTo>
                  <a:pt x="517" y="120"/>
                </a:lnTo>
                <a:lnTo>
                  <a:pt x="511" y="124"/>
                </a:lnTo>
                <a:lnTo>
                  <a:pt x="508" y="126"/>
                </a:lnTo>
                <a:lnTo>
                  <a:pt x="507" y="128"/>
                </a:lnTo>
                <a:lnTo>
                  <a:pt x="507" y="128"/>
                </a:lnTo>
                <a:lnTo>
                  <a:pt x="508" y="132"/>
                </a:lnTo>
                <a:lnTo>
                  <a:pt x="511" y="134"/>
                </a:lnTo>
                <a:lnTo>
                  <a:pt x="514" y="140"/>
                </a:lnTo>
                <a:lnTo>
                  <a:pt x="521" y="146"/>
                </a:lnTo>
                <a:lnTo>
                  <a:pt x="521" y="146"/>
                </a:lnTo>
                <a:lnTo>
                  <a:pt x="520" y="151"/>
                </a:lnTo>
                <a:lnTo>
                  <a:pt x="518" y="156"/>
                </a:lnTo>
                <a:lnTo>
                  <a:pt x="515" y="162"/>
                </a:lnTo>
                <a:lnTo>
                  <a:pt x="515" y="162"/>
                </a:lnTo>
                <a:lnTo>
                  <a:pt x="513" y="165"/>
                </a:lnTo>
                <a:lnTo>
                  <a:pt x="512" y="170"/>
                </a:lnTo>
                <a:lnTo>
                  <a:pt x="511" y="179"/>
                </a:lnTo>
                <a:lnTo>
                  <a:pt x="511" y="189"/>
                </a:lnTo>
                <a:lnTo>
                  <a:pt x="511" y="193"/>
                </a:lnTo>
                <a:lnTo>
                  <a:pt x="512" y="195"/>
                </a:lnTo>
                <a:lnTo>
                  <a:pt x="512" y="195"/>
                </a:lnTo>
                <a:lnTo>
                  <a:pt x="517" y="198"/>
                </a:lnTo>
                <a:lnTo>
                  <a:pt x="525" y="202"/>
                </a:lnTo>
                <a:lnTo>
                  <a:pt x="537" y="208"/>
                </a:lnTo>
                <a:lnTo>
                  <a:pt x="543" y="231"/>
                </a:lnTo>
                <a:lnTo>
                  <a:pt x="543" y="231"/>
                </a:lnTo>
                <a:lnTo>
                  <a:pt x="543" y="241"/>
                </a:lnTo>
                <a:lnTo>
                  <a:pt x="542" y="248"/>
                </a:lnTo>
                <a:lnTo>
                  <a:pt x="540" y="251"/>
                </a:lnTo>
                <a:lnTo>
                  <a:pt x="539" y="252"/>
                </a:lnTo>
                <a:lnTo>
                  <a:pt x="539" y="252"/>
                </a:lnTo>
                <a:lnTo>
                  <a:pt x="518" y="248"/>
                </a:lnTo>
                <a:lnTo>
                  <a:pt x="518" y="248"/>
                </a:lnTo>
                <a:lnTo>
                  <a:pt x="517" y="247"/>
                </a:lnTo>
                <a:lnTo>
                  <a:pt x="509" y="246"/>
                </a:lnTo>
                <a:lnTo>
                  <a:pt x="505" y="247"/>
                </a:lnTo>
                <a:lnTo>
                  <a:pt x="499" y="248"/>
                </a:lnTo>
                <a:lnTo>
                  <a:pt x="490" y="251"/>
                </a:lnTo>
                <a:lnTo>
                  <a:pt x="481" y="254"/>
                </a:lnTo>
                <a:lnTo>
                  <a:pt x="481" y="254"/>
                </a:lnTo>
                <a:lnTo>
                  <a:pt x="460" y="264"/>
                </a:lnTo>
                <a:lnTo>
                  <a:pt x="438" y="271"/>
                </a:lnTo>
                <a:lnTo>
                  <a:pt x="421" y="276"/>
                </a:lnTo>
                <a:lnTo>
                  <a:pt x="413" y="279"/>
                </a:lnTo>
                <a:lnTo>
                  <a:pt x="413" y="279"/>
                </a:lnTo>
                <a:lnTo>
                  <a:pt x="394" y="289"/>
                </a:lnTo>
                <a:lnTo>
                  <a:pt x="391" y="295"/>
                </a:lnTo>
                <a:lnTo>
                  <a:pt x="391" y="295"/>
                </a:lnTo>
                <a:lnTo>
                  <a:pt x="379" y="300"/>
                </a:lnTo>
                <a:lnTo>
                  <a:pt x="357" y="308"/>
                </a:lnTo>
                <a:lnTo>
                  <a:pt x="357" y="308"/>
                </a:lnTo>
                <a:lnTo>
                  <a:pt x="319" y="323"/>
                </a:lnTo>
                <a:lnTo>
                  <a:pt x="295" y="333"/>
                </a:lnTo>
                <a:lnTo>
                  <a:pt x="276" y="339"/>
                </a:lnTo>
                <a:lnTo>
                  <a:pt x="276" y="339"/>
                </a:lnTo>
                <a:lnTo>
                  <a:pt x="140" y="370"/>
                </a:lnTo>
                <a:lnTo>
                  <a:pt x="140" y="370"/>
                </a:lnTo>
                <a:lnTo>
                  <a:pt x="132" y="366"/>
                </a:lnTo>
                <a:lnTo>
                  <a:pt x="125" y="365"/>
                </a:lnTo>
                <a:lnTo>
                  <a:pt x="122" y="365"/>
                </a:lnTo>
                <a:lnTo>
                  <a:pt x="118" y="366"/>
                </a:lnTo>
                <a:lnTo>
                  <a:pt x="118" y="366"/>
                </a:lnTo>
                <a:lnTo>
                  <a:pt x="112" y="369"/>
                </a:lnTo>
                <a:lnTo>
                  <a:pt x="107" y="372"/>
                </a:lnTo>
                <a:lnTo>
                  <a:pt x="103" y="374"/>
                </a:lnTo>
                <a:lnTo>
                  <a:pt x="99" y="376"/>
                </a:lnTo>
                <a:lnTo>
                  <a:pt x="99" y="376"/>
                </a:lnTo>
                <a:lnTo>
                  <a:pt x="91" y="376"/>
                </a:lnTo>
                <a:lnTo>
                  <a:pt x="84" y="377"/>
                </a:lnTo>
                <a:lnTo>
                  <a:pt x="78" y="379"/>
                </a:lnTo>
                <a:lnTo>
                  <a:pt x="78" y="379"/>
                </a:lnTo>
                <a:lnTo>
                  <a:pt x="47" y="391"/>
                </a:lnTo>
                <a:lnTo>
                  <a:pt x="47" y="391"/>
                </a:lnTo>
                <a:lnTo>
                  <a:pt x="35" y="389"/>
                </a:lnTo>
                <a:lnTo>
                  <a:pt x="25" y="389"/>
                </a:lnTo>
                <a:lnTo>
                  <a:pt x="22" y="390"/>
                </a:lnTo>
                <a:lnTo>
                  <a:pt x="19" y="391"/>
                </a:lnTo>
                <a:lnTo>
                  <a:pt x="19" y="391"/>
                </a:lnTo>
                <a:lnTo>
                  <a:pt x="11" y="397"/>
                </a:lnTo>
                <a:lnTo>
                  <a:pt x="9" y="399"/>
                </a:lnTo>
                <a:lnTo>
                  <a:pt x="6" y="403"/>
                </a:lnTo>
                <a:lnTo>
                  <a:pt x="6" y="403"/>
                </a:lnTo>
                <a:lnTo>
                  <a:pt x="3" y="413"/>
                </a:lnTo>
                <a:lnTo>
                  <a:pt x="0" y="416"/>
                </a:lnTo>
                <a:lnTo>
                  <a:pt x="0" y="418"/>
                </a:lnTo>
                <a:lnTo>
                  <a:pt x="0" y="418"/>
                </a:lnTo>
                <a:lnTo>
                  <a:pt x="2" y="424"/>
                </a:lnTo>
                <a:lnTo>
                  <a:pt x="5" y="432"/>
                </a:lnTo>
                <a:lnTo>
                  <a:pt x="10" y="441"/>
                </a:lnTo>
                <a:lnTo>
                  <a:pt x="10" y="441"/>
                </a:lnTo>
                <a:lnTo>
                  <a:pt x="9" y="442"/>
                </a:lnTo>
                <a:lnTo>
                  <a:pt x="8" y="447"/>
                </a:lnTo>
                <a:lnTo>
                  <a:pt x="6" y="454"/>
                </a:lnTo>
                <a:lnTo>
                  <a:pt x="8" y="458"/>
                </a:lnTo>
                <a:lnTo>
                  <a:pt x="10" y="463"/>
                </a:lnTo>
                <a:lnTo>
                  <a:pt x="10" y="463"/>
                </a:lnTo>
                <a:lnTo>
                  <a:pt x="13" y="466"/>
                </a:lnTo>
                <a:lnTo>
                  <a:pt x="19" y="470"/>
                </a:lnTo>
                <a:lnTo>
                  <a:pt x="27" y="472"/>
                </a:lnTo>
                <a:lnTo>
                  <a:pt x="34" y="473"/>
                </a:lnTo>
                <a:lnTo>
                  <a:pt x="47" y="474"/>
                </a:lnTo>
                <a:lnTo>
                  <a:pt x="53" y="474"/>
                </a:lnTo>
                <a:lnTo>
                  <a:pt x="53" y="474"/>
                </a:lnTo>
                <a:lnTo>
                  <a:pt x="81" y="466"/>
                </a:lnTo>
                <a:lnTo>
                  <a:pt x="103" y="459"/>
                </a:lnTo>
                <a:lnTo>
                  <a:pt x="112" y="457"/>
                </a:lnTo>
                <a:lnTo>
                  <a:pt x="118" y="457"/>
                </a:lnTo>
                <a:lnTo>
                  <a:pt x="118" y="457"/>
                </a:lnTo>
                <a:lnTo>
                  <a:pt x="375" y="459"/>
                </a:lnTo>
                <a:lnTo>
                  <a:pt x="404" y="463"/>
                </a:lnTo>
                <a:lnTo>
                  <a:pt x="406" y="482"/>
                </a:lnTo>
                <a:lnTo>
                  <a:pt x="440" y="499"/>
                </a:lnTo>
                <a:lnTo>
                  <a:pt x="499" y="593"/>
                </a:lnTo>
                <a:lnTo>
                  <a:pt x="499" y="593"/>
                </a:lnTo>
                <a:lnTo>
                  <a:pt x="519" y="615"/>
                </a:lnTo>
                <a:lnTo>
                  <a:pt x="533" y="631"/>
                </a:lnTo>
                <a:lnTo>
                  <a:pt x="539" y="640"/>
                </a:lnTo>
                <a:lnTo>
                  <a:pt x="539" y="640"/>
                </a:lnTo>
                <a:lnTo>
                  <a:pt x="570" y="717"/>
                </a:lnTo>
                <a:lnTo>
                  <a:pt x="583" y="727"/>
                </a:lnTo>
                <a:lnTo>
                  <a:pt x="583" y="727"/>
                </a:lnTo>
                <a:lnTo>
                  <a:pt x="572" y="736"/>
                </a:lnTo>
                <a:lnTo>
                  <a:pt x="563" y="747"/>
                </a:lnTo>
                <a:lnTo>
                  <a:pt x="555" y="757"/>
                </a:lnTo>
                <a:lnTo>
                  <a:pt x="555" y="757"/>
                </a:lnTo>
                <a:lnTo>
                  <a:pt x="525" y="810"/>
                </a:lnTo>
                <a:lnTo>
                  <a:pt x="499" y="854"/>
                </a:lnTo>
                <a:lnTo>
                  <a:pt x="499" y="854"/>
                </a:lnTo>
                <a:lnTo>
                  <a:pt x="481" y="880"/>
                </a:lnTo>
                <a:lnTo>
                  <a:pt x="465" y="904"/>
                </a:lnTo>
                <a:lnTo>
                  <a:pt x="471" y="912"/>
                </a:lnTo>
                <a:lnTo>
                  <a:pt x="471" y="912"/>
                </a:lnTo>
                <a:lnTo>
                  <a:pt x="442" y="936"/>
                </a:lnTo>
                <a:lnTo>
                  <a:pt x="418" y="956"/>
                </a:lnTo>
                <a:lnTo>
                  <a:pt x="408" y="966"/>
                </a:lnTo>
                <a:lnTo>
                  <a:pt x="400" y="975"/>
                </a:lnTo>
                <a:lnTo>
                  <a:pt x="400" y="975"/>
                </a:lnTo>
                <a:lnTo>
                  <a:pt x="389" y="989"/>
                </a:lnTo>
                <a:lnTo>
                  <a:pt x="381" y="1003"/>
                </a:lnTo>
                <a:lnTo>
                  <a:pt x="376" y="1013"/>
                </a:lnTo>
                <a:lnTo>
                  <a:pt x="375" y="1017"/>
                </a:lnTo>
                <a:lnTo>
                  <a:pt x="375" y="1022"/>
                </a:lnTo>
                <a:lnTo>
                  <a:pt x="375" y="1022"/>
                </a:lnTo>
                <a:lnTo>
                  <a:pt x="376" y="1051"/>
                </a:lnTo>
                <a:lnTo>
                  <a:pt x="375" y="1074"/>
                </a:lnTo>
                <a:lnTo>
                  <a:pt x="375" y="1074"/>
                </a:lnTo>
                <a:lnTo>
                  <a:pt x="369" y="1079"/>
                </a:lnTo>
                <a:lnTo>
                  <a:pt x="366" y="1082"/>
                </a:lnTo>
                <a:lnTo>
                  <a:pt x="363" y="1087"/>
                </a:lnTo>
                <a:lnTo>
                  <a:pt x="363" y="1087"/>
                </a:lnTo>
                <a:lnTo>
                  <a:pt x="362" y="1091"/>
                </a:lnTo>
                <a:lnTo>
                  <a:pt x="363" y="1102"/>
                </a:lnTo>
                <a:lnTo>
                  <a:pt x="363" y="1102"/>
                </a:lnTo>
                <a:lnTo>
                  <a:pt x="364" y="1113"/>
                </a:lnTo>
                <a:lnTo>
                  <a:pt x="366" y="1126"/>
                </a:lnTo>
                <a:lnTo>
                  <a:pt x="373" y="1155"/>
                </a:lnTo>
                <a:lnTo>
                  <a:pt x="373" y="1155"/>
                </a:lnTo>
                <a:lnTo>
                  <a:pt x="376" y="1173"/>
                </a:lnTo>
                <a:lnTo>
                  <a:pt x="381" y="1189"/>
                </a:lnTo>
                <a:lnTo>
                  <a:pt x="386" y="1202"/>
                </a:lnTo>
                <a:lnTo>
                  <a:pt x="388" y="1207"/>
                </a:lnTo>
                <a:lnTo>
                  <a:pt x="391" y="1211"/>
                </a:lnTo>
                <a:lnTo>
                  <a:pt x="391" y="1211"/>
                </a:lnTo>
                <a:lnTo>
                  <a:pt x="396" y="1215"/>
                </a:lnTo>
                <a:lnTo>
                  <a:pt x="404" y="1219"/>
                </a:lnTo>
                <a:lnTo>
                  <a:pt x="413" y="1223"/>
                </a:lnTo>
                <a:lnTo>
                  <a:pt x="429" y="1232"/>
                </a:lnTo>
                <a:lnTo>
                  <a:pt x="429" y="1232"/>
                </a:lnTo>
                <a:lnTo>
                  <a:pt x="460" y="1326"/>
                </a:lnTo>
                <a:lnTo>
                  <a:pt x="481" y="1393"/>
                </a:lnTo>
                <a:lnTo>
                  <a:pt x="487" y="1416"/>
                </a:lnTo>
                <a:lnTo>
                  <a:pt x="490" y="1428"/>
                </a:lnTo>
                <a:lnTo>
                  <a:pt x="490" y="1428"/>
                </a:lnTo>
                <a:lnTo>
                  <a:pt x="492" y="1449"/>
                </a:lnTo>
                <a:lnTo>
                  <a:pt x="493" y="1459"/>
                </a:lnTo>
                <a:lnTo>
                  <a:pt x="493" y="1459"/>
                </a:lnTo>
                <a:lnTo>
                  <a:pt x="493" y="1460"/>
                </a:lnTo>
                <a:lnTo>
                  <a:pt x="490" y="1463"/>
                </a:lnTo>
                <a:lnTo>
                  <a:pt x="487" y="1465"/>
                </a:lnTo>
                <a:lnTo>
                  <a:pt x="487" y="1465"/>
                </a:lnTo>
                <a:lnTo>
                  <a:pt x="481" y="1468"/>
                </a:lnTo>
                <a:lnTo>
                  <a:pt x="477" y="1470"/>
                </a:lnTo>
                <a:lnTo>
                  <a:pt x="475" y="1475"/>
                </a:lnTo>
                <a:lnTo>
                  <a:pt x="475" y="1475"/>
                </a:lnTo>
                <a:lnTo>
                  <a:pt x="464" y="1489"/>
                </a:lnTo>
                <a:lnTo>
                  <a:pt x="450" y="1506"/>
                </a:lnTo>
                <a:lnTo>
                  <a:pt x="450" y="1506"/>
                </a:lnTo>
                <a:lnTo>
                  <a:pt x="442" y="1514"/>
                </a:lnTo>
                <a:lnTo>
                  <a:pt x="431" y="1522"/>
                </a:lnTo>
                <a:lnTo>
                  <a:pt x="410" y="1540"/>
                </a:lnTo>
                <a:lnTo>
                  <a:pt x="410" y="1540"/>
                </a:lnTo>
                <a:lnTo>
                  <a:pt x="404" y="1544"/>
                </a:lnTo>
                <a:lnTo>
                  <a:pt x="398" y="1547"/>
                </a:lnTo>
                <a:lnTo>
                  <a:pt x="385" y="1552"/>
                </a:lnTo>
                <a:lnTo>
                  <a:pt x="374" y="1557"/>
                </a:lnTo>
                <a:lnTo>
                  <a:pt x="369" y="1560"/>
                </a:lnTo>
                <a:lnTo>
                  <a:pt x="366" y="1565"/>
                </a:lnTo>
                <a:lnTo>
                  <a:pt x="366" y="1565"/>
                </a:lnTo>
                <a:lnTo>
                  <a:pt x="364" y="1570"/>
                </a:lnTo>
                <a:lnTo>
                  <a:pt x="363" y="1576"/>
                </a:lnTo>
                <a:lnTo>
                  <a:pt x="363" y="1583"/>
                </a:lnTo>
                <a:lnTo>
                  <a:pt x="364" y="1589"/>
                </a:lnTo>
                <a:lnTo>
                  <a:pt x="367" y="1596"/>
                </a:lnTo>
                <a:lnTo>
                  <a:pt x="370" y="1603"/>
                </a:lnTo>
                <a:lnTo>
                  <a:pt x="375" y="1609"/>
                </a:lnTo>
                <a:lnTo>
                  <a:pt x="381" y="1614"/>
                </a:lnTo>
                <a:lnTo>
                  <a:pt x="381" y="1614"/>
                </a:lnTo>
                <a:lnTo>
                  <a:pt x="393" y="1621"/>
                </a:lnTo>
                <a:lnTo>
                  <a:pt x="401" y="1626"/>
                </a:lnTo>
                <a:lnTo>
                  <a:pt x="411" y="1627"/>
                </a:lnTo>
                <a:lnTo>
                  <a:pt x="425" y="1627"/>
                </a:lnTo>
                <a:lnTo>
                  <a:pt x="425" y="1627"/>
                </a:lnTo>
                <a:lnTo>
                  <a:pt x="437" y="1626"/>
                </a:lnTo>
                <a:lnTo>
                  <a:pt x="452" y="1622"/>
                </a:lnTo>
                <a:lnTo>
                  <a:pt x="493" y="1611"/>
                </a:lnTo>
                <a:lnTo>
                  <a:pt x="534" y="1600"/>
                </a:lnTo>
                <a:lnTo>
                  <a:pt x="568" y="1589"/>
                </a:lnTo>
                <a:lnTo>
                  <a:pt x="568" y="1589"/>
                </a:lnTo>
                <a:lnTo>
                  <a:pt x="594" y="1579"/>
                </a:lnTo>
                <a:lnTo>
                  <a:pt x="607" y="1575"/>
                </a:lnTo>
                <a:lnTo>
                  <a:pt x="620" y="1569"/>
                </a:lnTo>
                <a:lnTo>
                  <a:pt x="631" y="1563"/>
                </a:lnTo>
                <a:lnTo>
                  <a:pt x="639" y="1557"/>
                </a:lnTo>
                <a:lnTo>
                  <a:pt x="645" y="1550"/>
                </a:lnTo>
                <a:lnTo>
                  <a:pt x="647" y="1546"/>
                </a:lnTo>
                <a:lnTo>
                  <a:pt x="649" y="1543"/>
                </a:lnTo>
                <a:lnTo>
                  <a:pt x="649" y="1543"/>
                </a:lnTo>
                <a:lnTo>
                  <a:pt x="650" y="1527"/>
                </a:lnTo>
                <a:lnTo>
                  <a:pt x="650" y="1510"/>
                </a:lnTo>
                <a:lnTo>
                  <a:pt x="649" y="1494"/>
                </a:lnTo>
                <a:lnTo>
                  <a:pt x="647" y="1485"/>
                </a:lnTo>
                <a:lnTo>
                  <a:pt x="645" y="1477"/>
                </a:lnTo>
                <a:lnTo>
                  <a:pt x="645" y="1477"/>
                </a:lnTo>
                <a:lnTo>
                  <a:pt x="641" y="1464"/>
                </a:lnTo>
                <a:lnTo>
                  <a:pt x="640" y="1454"/>
                </a:lnTo>
                <a:lnTo>
                  <a:pt x="638" y="1446"/>
                </a:lnTo>
                <a:lnTo>
                  <a:pt x="636" y="1444"/>
                </a:lnTo>
                <a:lnTo>
                  <a:pt x="633" y="1440"/>
                </a:lnTo>
                <a:lnTo>
                  <a:pt x="633" y="1440"/>
                </a:lnTo>
                <a:lnTo>
                  <a:pt x="626" y="1437"/>
                </a:lnTo>
                <a:lnTo>
                  <a:pt x="621" y="1434"/>
                </a:lnTo>
                <a:lnTo>
                  <a:pt x="616" y="1434"/>
                </a:lnTo>
                <a:lnTo>
                  <a:pt x="616" y="1434"/>
                </a:lnTo>
                <a:lnTo>
                  <a:pt x="615" y="1432"/>
                </a:lnTo>
                <a:lnTo>
                  <a:pt x="612" y="1426"/>
                </a:lnTo>
                <a:lnTo>
                  <a:pt x="607" y="1418"/>
                </a:lnTo>
                <a:lnTo>
                  <a:pt x="606" y="1412"/>
                </a:lnTo>
                <a:lnTo>
                  <a:pt x="605" y="1406"/>
                </a:lnTo>
                <a:lnTo>
                  <a:pt x="605" y="1406"/>
                </a:lnTo>
                <a:lnTo>
                  <a:pt x="600" y="1391"/>
                </a:lnTo>
                <a:lnTo>
                  <a:pt x="589" y="1362"/>
                </a:lnTo>
                <a:lnTo>
                  <a:pt x="555" y="1278"/>
                </a:lnTo>
                <a:lnTo>
                  <a:pt x="521" y="1195"/>
                </a:lnTo>
                <a:lnTo>
                  <a:pt x="511" y="1167"/>
                </a:lnTo>
                <a:lnTo>
                  <a:pt x="506" y="1151"/>
                </a:lnTo>
                <a:lnTo>
                  <a:pt x="506" y="1151"/>
                </a:lnTo>
                <a:lnTo>
                  <a:pt x="504" y="1139"/>
                </a:lnTo>
                <a:lnTo>
                  <a:pt x="500" y="1127"/>
                </a:lnTo>
                <a:lnTo>
                  <a:pt x="496" y="1114"/>
                </a:lnTo>
                <a:lnTo>
                  <a:pt x="568" y="1052"/>
                </a:lnTo>
                <a:lnTo>
                  <a:pt x="568" y="1052"/>
                </a:lnTo>
                <a:lnTo>
                  <a:pt x="581" y="1079"/>
                </a:lnTo>
                <a:lnTo>
                  <a:pt x="611" y="1137"/>
                </a:lnTo>
                <a:lnTo>
                  <a:pt x="644" y="1200"/>
                </a:lnTo>
                <a:lnTo>
                  <a:pt x="657" y="1223"/>
                </a:lnTo>
                <a:lnTo>
                  <a:pt x="663" y="1231"/>
                </a:lnTo>
                <a:lnTo>
                  <a:pt x="666" y="1236"/>
                </a:lnTo>
                <a:lnTo>
                  <a:pt x="666" y="1236"/>
                </a:lnTo>
                <a:lnTo>
                  <a:pt x="675" y="1243"/>
                </a:lnTo>
                <a:lnTo>
                  <a:pt x="685" y="1251"/>
                </a:lnTo>
                <a:lnTo>
                  <a:pt x="709" y="1267"/>
                </a:lnTo>
                <a:lnTo>
                  <a:pt x="738" y="1286"/>
                </a:lnTo>
                <a:lnTo>
                  <a:pt x="738" y="1286"/>
                </a:lnTo>
                <a:lnTo>
                  <a:pt x="740" y="1287"/>
                </a:lnTo>
                <a:lnTo>
                  <a:pt x="745" y="1289"/>
                </a:lnTo>
                <a:lnTo>
                  <a:pt x="753" y="1292"/>
                </a:lnTo>
                <a:lnTo>
                  <a:pt x="758" y="1292"/>
                </a:lnTo>
                <a:lnTo>
                  <a:pt x="763" y="1292"/>
                </a:lnTo>
                <a:lnTo>
                  <a:pt x="763" y="1292"/>
                </a:lnTo>
                <a:lnTo>
                  <a:pt x="766" y="1290"/>
                </a:lnTo>
                <a:lnTo>
                  <a:pt x="769" y="1289"/>
                </a:lnTo>
                <a:lnTo>
                  <a:pt x="772" y="1286"/>
                </a:lnTo>
                <a:lnTo>
                  <a:pt x="773" y="1284"/>
                </a:lnTo>
                <a:lnTo>
                  <a:pt x="776" y="1284"/>
                </a:lnTo>
                <a:lnTo>
                  <a:pt x="788" y="1286"/>
                </a:lnTo>
                <a:lnTo>
                  <a:pt x="788" y="1286"/>
                </a:lnTo>
                <a:lnTo>
                  <a:pt x="891" y="1303"/>
                </a:lnTo>
                <a:lnTo>
                  <a:pt x="995" y="1322"/>
                </a:lnTo>
                <a:lnTo>
                  <a:pt x="995" y="1322"/>
                </a:lnTo>
                <a:lnTo>
                  <a:pt x="1009" y="1325"/>
                </a:lnTo>
                <a:lnTo>
                  <a:pt x="1019" y="1328"/>
                </a:lnTo>
                <a:lnTo>
                  <a:pt x="1029" y="1332"/>
                </a:lnTo>
                <a:lnTo>
                  <a:pt x="1029" y="1332"/>
                </a:lnTo>
                <a:lnTo>
                  <a:pt x="1043" y="1338"/>
                </a:lnTo>
                <a:lnTo>
                  <a:pt x="1072" y="1349"/>
                </a:lnTo>
                <a:lnTo>
                  <a:pt x="1110" y="1366"/>
                </a:lnTo>
                <a:lnTo>
                  <a:pt x="1110" y="1366"/>
                </a:lnTo>
                <a:lnTo>
                  <a:pt x="1109" y="1368"/>
                </a:lnTo>
                <a:lnTo>
                  <a:pt x="1108" y="1374"/>
                </a:lnTo>
                <a:lnTo>
                  <a:pt x="1108" y="1378"/>
                </a:lnTo>
                <a:lnTo>
                  <a:pt x="1109" y="1382"/>
                </a:lnTo>
                <a:lnTo>
                  <a:pt x="1111" y="1387"/>
                </a:lnTo>
                <a:lnTo>
                  <a:pt x="1116" y="1390"/>
                </a:lnTo>
                <a:lnTo>
                  <a:pt x="1116" y="1390"/>
                </a:lnTo>
                <a:lnTo>
                  <a:pt x="1131" y="1403"/>
                </a:lnTo>
                <a:lnTo>
                  <a:pt x="1136" y="1409"/>
                </a:lnTo>
                <a:lnTo>
                  <a:pt x="1141" y="1415"/>
                </a:lnTo>
                <a:lnTo>
                  <a:pt x="1141" y="1415"/>
                </a:lnTo>
                <a:lnTo>
                  <a:pt x="1147" y="1428"/>
                </a:lnTo>
                <a:lnTo>
                  <a:pt x="1154" y="1447"/>
                </a:lnTo>
                <a:lnTo>
                  <a:pt x="1160" y="1465"/>
                </a:lnTo>
                <a:lnTo>
                  <a:pt x="1162" y="1472"/>
                </a:lnTo>
                <a:lnTo>
                  <a:pt x="1162" y="1477"/>
                </a:lnTo>
                <a:lnTo>
                  <a:pt x="1162" y="1477"/>
                </a:lnTo>
                <a:lnTo>
                  <a:pt x="1162" y="1482"/>
                </a:lnTo>
                <a:lnTo>
                  <a:pt x="1164" y="1489"/>
                </a:lnTo>
                <a:lnTo>
                  <a:pt x="1165" y="1496"/>
                </a:lnTo>
                <a:lnTo>
                  <a:pt x="1168" y="1504"/>
                </a:lnTo>
                <a:lnTo>
                  <a:pt x="1173" y="1512"/>
                </a:lnTo>
                <a:lnTo>
                  <a:pt x="1180" y="1516"/>
                </a:lnTo>
                <a:lnTo>
                  <a:pt x="1184" y="1519"/>
                </a:lnTo>
                <a:lnTo>
                  <a:pt x="1189" y="1520"/>
                </a:lnTo>
                <a:lnTo>
                  <a:pt x="1195" y="1521"/>
                </a:lnTo>
                <a:lnTo>
                  <a:pt x="1199" y="1521"/>
                </a:lnTo>
                <a:lnTo>
                  <a:pt x="1199" y="1521"/>
                </a:lnTo>
                <a:lnTo>
                  <a:pt x="1205" y="1520"/>
                </a:lnTo>
                <a:lnTo>
                  <a:pt x="1211" y="1519"/>
                </a:lnTo>
                <a:lnTo>
                  <a:pt x="1220" y="1514"/>
                </a:lnTo>
                <a:lnTo>
                  <a:pt x="1227" y="1507"/>
                </a:lnTo>
                <a:lnTo>
                  <a:pt x="1233" y="1500"/>
                </a:lnTo>
                <a:lnTo>
                  <a:pt x="1237" y="1490"/>
                </a:lnTo>
                <a:lnTo>
                  <a:pt x="1240" y="1482"/>
                </a:lnTo>
                <a:lnTo>
                  <a:pt x="1242" y="1474"/>
                </a:lnTo>
                <a:lnTo>
                  <a:pt x="1243" y="1465"/>
                </a:lnTo>
                <a:lnTo>
                  <a:pt x="1243" y="1465"/>
                </a:lnTo>
                <a:lnTo>
                  <a:pt x="1249" y="1421"/>
                </a:lnTo>
                <a:lnTo>
                  <a:pt x="1250" y="1408"/>
                </a:lnTo>
                <a:lnTo>
                  <a:pt x="1252" y="1396"/>
                </a:lnTo>
                <a:lnTo>
                  <a:pt x="1252" y="1383"/>
                </a:lnTo>
                <a:lnTo>
                  <a:pt x="1249" y="1372"/>
                </a:lnTo>
                <a:lnTo>
                  <a:pt x="1249" y="1372"/>
                </a:lnTo>
                <a:lnTo>
                  <a:pt x="1243" y="1353"/>
                </a:lnTo>
                <a:lnTo>
                  <a:pt x="1236" y="1336"/>
                </a:lnTo>
                <a:lnTo>
                  <a:pt x="1229" y="1315"/>
                </a:lnTo>
                <a:lnTo>
                  <a:pt x="1227" y="1303"/>
                </a:lnTo>
                <a:lnTo>
                  <a:pt x="1224" y="1288"/>
                </a:lnTo>
                <a:lnTo>
                  <a:pt x="1224" y="1288"/>
                </a:lnTo>
                <a:lnTo>
                  <a:pt x="1222" y="1274"/>
                </a:lnTo>
                <a:lnTo>
                  <a:pt x="1218" y="1259"/>
                </a:lnTo>
                <a:lnTo>
                  <a:pt x="1215" y="1248"/>
                </a:lnTo>
                <a:lnTo>
                  <a:pt x="1209" y="1238"/>
                </a:lnTo>
                <a:lnTo>
                  <a:pt x="1204" y="1230"/>
                </a:lnTo>
                <a:lnTo>
                  <a:pt x="1198" y="1224"/>
                </a:lnTo>
                <a:lnTo>
                  <a:pt x="1191" y="1221"/>
                </a:lnTo>
                <a:lnTo>
                  <a:pt x="1184" y="1220"/>
                </a:lnTo>
                <a:lnTo>
                  <a:pt x="1184" y="1220"/>
                </a:lnTo>
                <a:lnTo>
                  <a:pt x="1171" y="1221"/>
                </a:lnTo>
                <a:lnTo>
                  <a:pt x="1160" y="1224"/>
                </a:lnTo>
                <a:lnTo>
                  <a:pt x="1151" y="1228"/>
                </a:lnTo>
                <a:lnTo>
                  <a:pt x="1143" y="1232"/>
                </a:lnTo>
                <a:lnTo>
                  <a:pt x="1143" y="1232"/>
                </a:lnTo>
                <a:lnTo>
                  <a:pt x="1139" y="1236"/>
                </a:lnTo>
                <a:lnTo>
                  <a:pt x="1136" y="1237"/>
                </a:lnTo>
                <a:lnTo>
                  <a:pt x="1133" y="1238"/>
                </a:lnTo>
                <a:lnTo>
                  <a:pt x="1128" y="1242"/>
                </a:lnTo>
                <a:lnTo>
                  <a:pt x="1128" y="1242"/>
                </a:lnTo>
                <a:lnTo>
                  <a:pt x="1124" y="1248"/>
                </a:lnTo>
                <a:lnTo>
                  <a:pt x="1123" y="1251"/>
                </a:lnTo>
                <a:lnTo>
                  <a:pt x="1122" y="1253"/>
                </a:lnTo>
                <a:lnTo>
                  <a:pt x="1120" y="1255"/>
                </a:lnTo>
                <a:lnTo>
                  <a:pt x="1120" y="1255"/>
                </a:lnTo>
                <a:lnTo>
                  <a:pt x="1114" y="1256"/>
                </a:lnTo>
                <a:lnTo>
                  <a:pt x="1105" y="1258"/>
                </a:lnTo>
                <a:lnTo>
                  <a:pt x="1092" y="1259"/>
                </a:lnTo>
                <a:lnTo>
                  <a:pt x="1085" y="1258"/>
                </a:lnTo>
                <a:lnTo>
                  <a:pt x="1076" y="1257"/>
                </a:lnTo>
                <a:lnTo>
                  <a:pt x="1076" y="1257"/>
                </a:lnTo>
                <a:lnTo>
                  <a:pt x="1058" y="1251"/>
                </a:lnTo>
                <a:lnTo>
                  <a:pt x="1026" y="1239"/>
                </a:lnTo>
                <a:lnTo>
                  <a:pt x="940" y="1206"/>
                </a:lnTo>
                <a:lnTo>
                  <a:pt x="825" y="1158"/>
                </a:lnTo>
                <a:lnTo>
                  <a:pt x="809" y="1149"/>
                </a:lnTo>
                <a:lnTo>
                  <a:pt x="763" y="1058"/>
                </a:lnTo>
                <a:lnTo>
                  <a:pt x="763" y="1058"/>
                </a:lnTo>
                <a:lnTo>
                  <a:pt x="778" y="1049"/>
                </a:lnTo>
                <a:lnTo>
                  <a:pt x="789" y="1041"/>
                </a:lnTo>
                <a:lnTo>
                  <a:pt x="793" y="1037"/>
                </a:lnTo>
                <a:lnTo>
                  <a:pt x="794" y="1033"/>
                </a:lnTo>
                <a:lnTo>
                  <a:pt x="794" y="1033"/>
                </a:lnTo>
                <a:lnTo>
                  <a:pt x="790" y="944"/>
                </a:lnTo>
                <a:lnTo>
                  <a:pt x="790" y="944"/>
                </a:lnTo>
                <a:lnTo>
                  <a:pt x="791" y="939"/>
                </a:lnTo>
                <a:lnTo>
                  <a:pt x="793" y="934"/>
                </a:lnTo>
                <a:lnTo>
                  <a:pt x="798" y="918"/>
                </a:lnTo>
                <a:lnTo>
                  <a:pt x="807" y="899"/>
                </a:lnTo>
                <a:lnTo>
                  <a:pt x="815" y="875"/>
                </a:lnTo>
                <a:lnTo>
                  <a:pt x="815" y="875"/>
                </a:lnTo>
                <a:lnTo>
                  <a:pt x="832" y="830"/>
                </a:lnTo>
                <a:lnTo>
                  <a:pt x="838" y="809"/>
                </a:lnTo>
                <a:lnTo>
                  <a:pt x="839" y="799"/>
                </a:lnTo>
                <a:lnTo>
                  <a:pt x="840" y="788"/>
                </a:lnTo>
                <a:lnTo>
                  <a:pt x="840" y="788"/>
                </a:lnTo>
                <a:lnTo>
                  <a:pt x="840" y="775"/>
                </a:lnTo>
                <a:lnTo>
                  <a:pt x="839" y="756"/>
                </a:lnTo>
                <a:lnTo>
                  <a:pt x="835" y="713"/>
                </a:lnTo>
                <a:lnTo>
                  <a:pt x="829" y="673"/>
                </a:lnTo>
                <a:lnTo>
                  <a:pt x="827" y="659"/>
                </a:lnTo>
                <a:lnTo>
                  <a:pt x="825" y="652"/>
                </a:lnTo>
                <a:lnTo>
                  <a:pt x="825" y="652"/>
                </a:lnTo>
                <a:lnTo>
                  <a:pt x="812" y="625"/>
                </a:lnTo>
                <a:lnTo>
                  <a:pt x="787" y="574"/>
                </a:lnTo>
                <a:lnTo>
                  <a:pt x="762" y="522"/>
                </a:lnTo>
                <a:lnTo>
                  <a:pt x="754" y="503"/>
                </a:lnTo>
                <a:lnTo>
                  <a:pt x="751" y="491"/>
                </a:lnTo>
                <a:lnTo>
                  <a:pt x="751" y="491"/>
                </a:lnTo>
                <a:lnTo>
                  <a:pt x="750" y="473"/>
                </a:lnTo>
                <a:lnTo>
                  <a:pt x="749" y="453"/>
                </a:lnTo>
                <a:lnTo>
                  <a:pt x="749" y="429"/>
                </a:lnTo>
                <a:lnTo>
                  <a:pt x="747" y="407"/>
                </a:lnTo>
                <a:lnTo>
                  <a:pt x="747" y="407"/>
                </a:lnTo>
                <a:lnTo>
                  <a:pt x="744" y="382"/>
                </a:lnTo>
                <a:lnTo>
                  <a:pt x="738" y="355"/>
                </a:lnTo>
                <a:lnTo>
                  <a:pt x="732" y="330"/>
                </a:lnTo>
                <a:lnTo>
                  <a:pt x="726" y="310"/>
                </a:lnTo>
                <a:lnTo>
                  <a:pt x="726" y="310"/>
                </a:lnTo>
                <a:lnTo>
                  <a:pt x="721" y="301"/>
                </a:lnTo>
                <a:lnTo>
                  <a:pt x="716" y="290"/>
                </a:lnTo>
                <a:lnTo>
                  <a:pt x="702" y="267"/>
                </a:lnTo>
                <a:lnTo>
                  <a:pt x="685" y="242"/>
                </a:lnTo>
                <a:lnTo>
                  <a:pt x="651" y="233"/>
                </a:lnTo>
                <a:lnTo>
                  <a:pt x="661" y="208"/>
                </a:lnTo>
                <a:lnTo>
                  <a:pt x="682" y="208"/>
                </a:lnTo>
                <a:lnTo>
                  <a:pt x="685" y="196"/>
                </a:lnTo>
                <a:lnTo>
                  <a:pt x="701" y="202"/>
                </a:lnTo>
                <a:lnTo>
                  <a:pt x="697" y="181"/>
                </a:lnTo>
                <a:lnTo>
                  <a:pt x="713" y="171"/>
                </a:lnTo>
                <a:lnTo>
                  <a:pt x="713" y="171"/>
                </a:lnTo>
                <a:lnTo>
                  <a:pt x="719" y="102"/>
                </a:lnTo>
                <a:lnTo>
                  <a:pt x="719" y="102"/>
                </a:lnTo>
                <a:lnTo>
                  <a:pt x="720" y="89"/>
                </a:lnTo>
                <a:lnTo>
                  <a:pt x="720" y="76"/>
                </a:lnTo>
                <a:lnTo>
                  <a:pt x="719" y="70"/>
                </a:lnTo>
                <a:lnTo>
                  <a:pt x="715" y="64"/>
                </a:lnTo>
                <a:lnTo>
                  <a:pt x="712" y="58"/>
                </a:lnTo>
                <a:lnTo>
                  <a:pt x="707" y="53"/>
                </a:lnTo>
                <a:lnTo>
                  <a:pt x="707" y="53"/>
                </a:lnTo>
                <a:lnTo>
                  <a:pt x="696" y="43"/>
                </a:lnTo>
                <a:lnTo>
                  <a:pt x="688" y="35"/>
                </a:lnTo>
                <a:lnTo>
                  <a:pt x="682" y="31"/>
                </a:lnTo>
                <a:lnTo>
                  <a:pt x="680" y="28"/>
                </a:lnTo>
                <a:lnTo>
                  <a:pt x="680" y="28"/>
                </a:lnTo>
                <a:lnTo>
                  <a:pt x="676" y="26"/>
                </a:lnTo>
                <a:lnTo>
                  <a:pt x="672" y="25"/>
                </a:lnTo>
                <a:lnTo>
                  <a:pt x="666" y="25"/>
                </a:lnTo>
                <a:lnTo>
                  <a:pt x="666" y="25"/>
                </a:lnTo>
                <a:lnTo>
                  <a:pt x="659" y="19"/>
                </a:lnTo>
                <a:lnTo>
                  <a:pt x="645" y="9"/>
                </a:lnTo>
                <a:lnTo>
                  <a:pt x="645" y="9"/>
                </a:lnTo>
                <a:lnTo>
                  <a:pt x="636" y="5"/>
                </a:lnTo>
                <a:lnTo>
                  <a:pt x="622" y="2"/>
                </a:lnTo>
                <a:lnTo>
                  <a:pt x="612" y="0"/>
                </a:lnTo>
                <a:lnTo>
                  <a:pt x="605" y="0"/>
                </a:lnTo>
                <a:lnTo>
                  <a:pt x="605" y="0"/>
                </a:lnTo>
                <a:lnTo>
                  <a:pt x="593" y="3"/>
                </a:lnTo>
                <a:lnTo>
                  <a:pt x="587" y="6"/>
                </a:lnTo>
                <a:lnTo>
                  <a:pt x="583" y="9"/>
                </a:lnTo>
                <a:lnTo>
                  <a:pt x="583" y="9"/>
                </a:lnTo>
                <a:lnTo>
                  <a:pt x="580" y="12"/>
                </a:lnTo>
                <a:lnTo>
                  <a:pt x="576" y="14"/>
                </a:lnTo>
                <a:lnTo>
                  <a:pt x="572" y="16"/>
                </a:lnTo>
                <a:lnTo>
                  <a:pt x="570" y="19"/>
                </a:lnTo>
                <a:lnTo>
                  <a:pt x="570" y="19"/>
                </a:lnTo>
                <a:lnTo>
                  <a:pt x="570" y="24"/>
                </a:lnTo>
                <a:lnTo>
                  <a:pt x="571" y="31"/>
                </a:lnTo>
                <a:lnTo>
                  <a:pt x="574" y="40"/>
                </a:lnTo>
                <a:lnTo>
                  <a:pt x="574" y="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47F042A2-07F1-41FB-ACB8-BD1AFE345667}"/>
              </a:ext>
            </a:extLst>
          </p:cNvPr>
          <p:cNvSpPr>
            <a:spLocks/>
          </p:cNvSpPr>
          <p:nvPr/>
        </p:nvSpPr>
        <p:spPr bwMode="auto">
          <a:xfrm>
            <a:off x="4227007" y="856036"/>
            <a:ext cx="1504549" cy="1357829"/>
          </a:xfrm>
          <a:custGeom>
            <a:avLst/>
            <a:gdLst>
              <a:gd name="T0" fmla="*/ 572 w 1128"/>
              <a:gd name="T1" fmla="*/ 124 h 1018"/>
              <a:gd name="T2" fmla="*/ 572 w 1128"/>
              <a:gd name="T3" fmla="*/ 146 h 1018"/>
              <a:gd name="T4" fmla="*/ 590 w 1128"/>
              <a:gd name="T5" fmla="*/ 182 h 1018"/>
              <a:gd name="T6" fmla="*/ 595 w 1128"/>
              <a:gd name="T7" fmla="*/ 192 h 1018"/>
              <a:gd name="T8" fmla="*/ 443 w 1128"/>
              <a:gd name="T9" fmla="*/ 213 h 1018"/>
              <a:gd name="T10" fmla="*/ 193 w 1128"/>
              <a:gd name="T11" fmla="*/ 239 h 1018"/>
              <a:gd name="T12" fmla="*/ 48 w 1128"/>
              <a:gd name="T13" fmla="*/ 209 h 1018"/>
              <a:gd name="T14" fmla="*/ 19 w 1128"/>
              <a:gd name="T15" fmla="*/ 210 h 1018"/>
              <a:gd name="T16" fmla="*/ 0 w 1128"/>
              <a:gd name="T17" fmla="*/ 215 h 1018"/>
              <a:gd name="T18" fmla="*/ 3 w 1128"/>
              <a:gd name="T19" fmla="*/ 241 h 1018"/>
              <a:gd name="T20" fmla="*/ 22 w 1128"/>
              <a:gd name="T21" fmla="*/ 270 h 1018"/>
              <a:gd name="T22" fmla="*/ 152 w 1128"/>
              <a:gd name="T23" fmla="*/ 297 h 1018"/>
              <a:gd name="T24" fmla="*/ 421 w 1128"/>
              <a:gd name="T25" fmla="*/ 300 h 1018"/>
              <a:gd name="T26" fmla="*/ 472 w 1128"/>
              <a:gd name="T27" fmla="*/ 575 h 1018"/>
              <a:gd name="T28" fmla="*/ 481 w 1128"/>
              <a:gd name="T29" fmla="*/ 611 h 1018"/>
              <a:gd name="T30" fmla="*/ 513 w 1128"/>
              <a:gd name="T31" fmla="*/ 756 h 1018"/>
              <a:gd name="T32" fmla="*/ 534 w 1128"/>
              <a:gd name="T33" fmla="*/ 825 h 1018"/>
              <a:gd name="T34" fmla="*/ 607 w 1128"/>
              <a:gd name="T35" fmla="*/ 916 h 1018"/>
              <a:gd name="T36" fmla="*/ 663 w 1128"/>
              <a:gd name="T37" fmla="*/ 956 h 1018"/>
              <a:gd name="T38" fmla="*/ 710 w 1128"/>
              <a:gd name="T39" fmla="*/ 975 h 1018"/>
              <a:gd name="T40" fmla="*/ 799 w 1128"/>
              <a:gd name="T41" fmla="*/ 958 h 1018"/>
              <a:gd name="T42" fmla="*/ 908 w 1128"/>
              <a:gd name="T43" fmla="*/ 923 h 1018"/>
              <a:gd name="T44" fmla="*/ 979 w 1128"/>
              <a:gd name="T45" fmla="*/ 922 h 1018"/>
              <a:gd name="T46" fmla="*/ 1003 w 1128"/>
              <a:gd name="T47" fmla="*/ 930 h 1018"/>
              <a:gd name="T48" fmla="*/ 1024 w 1128"/>
              <a:gd name="T49" fmla="*/ 939 h 1018"/>
              <a:gd name="T50" fmla="*/ 1073 w 1128"/>
              <a:gd name="T51" fmla="*/ 1012 h 1018"/>
              <a:gd name="T52" fmla="*/ 1104 w 1128"/>
              <a:gd name="T53" fmla="*/ 1008 h 1018"/>
              <a:gd name="T54" fmla="*/ 1096 w 1128"/>
              <a:gd name="T55" fmla="*/ 925 h 1018"/>
              <a:gd name="T56" fmla="*/ 1096 w 1128"/>
              <a:gd name="T57" fmla="*/ 854 h 1018"/>
              <a:gd name="T58" fmla="*/ 1128 w 1128"/>
              <a:gd name="T59" fmla="*/ 838 h 1018"/>
              <a:gd name="T60" fmla="*/ 1091 w 1128"/>
              <a:gd name="T61" fmla="*/ 781 h 1018"/>
              <a:gd name="T62" fmla="*/ 999 w 1128"/>
              <a:gd name="T63" fmla="*/ 723 h 1018"/>
              <a:gd name="T64" fmla="*/ 977 w 1128"/>
              <a:gd name="T65" fmla="*/ 738 h 1018"/>
              <a:gd name="T66" fmla="*/ 923 w 1128"/>
              <a:gd name="T67" fmla="*/ 781 h 1018"/>
              <a:gd name="T68" fmla="*/ 708 w 1128"/>
              <a:gd name="T69" fmla="*/ 711 h 1018"/>
              <a:gd name="T70" fmla="*/ 695 w 1128"/>
              <a:gd name="T71" fmla="*/ 673 h 1018"/>
              <a:gd name="T72" fmla="*/ 650 w 1128"/>
              <a:gd name="T73" fmla="*/ 590 h 1018"/>
              <a:gd name="T74" fmla="*/ 651 w 1128"/>
              <a:gd name="T75" fmla="*/ 530 h 1018"/>
              <a:gd name="T76" fmla="*/ 765 w 1128"/>
              <a:gd name="T77" fmla="*/ 370 h 1018"/>
              <a:gd name="T78" fmla="*/ 880 w 1128"/>
              <a:gd name="T79" fmla="*/ 304 h 1018"/>
              <a:gd name="T80" fmla="*/ 943 w 1128"/>
              <a:gd name="T81" fmla="*/ 292 h 1018"/>
              <a:gd name="T82" fmla="*/ 956 w 1128"/>
              <a:gd name="T83" fmla="*/ 265 h 1018"/>
              <a:gd name="T84" fmla="*/ 956 w 1128"/>
              <a:gd name="T85" fmla="*/ 239 h 1018"/>
              <a:gd name="T86" fmla="*/ 925 w 1128"/>
              <a:gd name="T87" fmla="*/ 237 h 1018"/>
              <a:gd name="T88" fmla="*/ 890 w 1128"/>
              <a:gd name="T89" fmla="*/ 237 h 1018"/>
              <a:gd name="T90" fmla="*/ 893 w 1128"/>
              <a:gd name="T91" fmla="*/ 221 h 1018"/>
              <a:gd name="T92" fmla="*/ 861 w 1128"/>
              <a:gd name="T93" fmla="*/ 239 h 1018"/>
              <a:gd name="T94" fmla="*/ 804 w 1128"/>
              <a:gd name="T95" fmla="*/ 233 h 1018"/>
              <a:gd name="T96" fmla="*/ 714 w 1128"/>
              <a:gd name="T97" fmla="*/ 165 h 1018"/>
              <a:gd name="T98" fmla="*/ 728 w 1128"/>
              <a:gd name="T99" fmla="*/ 59 h 1018"/>
              <a:gd name="T100" fmla="*/ 696 w 1128"/>
              <a:gd name="T101" fmla="*/ 39 h 1018"/>
              <a:gd name="T102" fmla="*/ 665 w 1128"/>
              <a:gd name="T103" fmla="*/ 22 h 1018"/>
              <a:gd name="T104" fmla="*/ 610 w 1128"/>
              <a:gd name="T105" fmla="*/ 5 h 1018"/>
              <a:gd name="T106" fmla="*/ 603 w 1128"/>
              <a:gd name="T107" fmla="*/ 15 h 1018"/>
              <a:gd name="T108" fmla="*/ 589 w 1128"/>
              <a:gd name="T109" fmla="*/ 40 h 1018"/>
              <a:gd name="T110" fmla="*/ 575 w 1128"/>
              <a:gd name="T111" fmla="*/ 47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28" h="1018">
                <a:moveTo>
                  <a:pt x="583" y="77"/>
                </a:moveTo>
                <a:lnTo>
                  <a:pt x="583" y="77"/>
                </a:lnTo>
                <a:lnTo>
                  <a:pt x="582" y="93"/>
                </a:lnTo>
                <a:lnTo>
                  <a:pt x="579" y="103"/>
                </a:lnTo>
                <a:lnTo>
                  <a:pt x="578" y="112"/>
                </a:lnTo>
                <a:lnTo>
                  <a:pt x="578" y="112"/>
                </a:lnTo>
                <a:lnTo>
                  <a:pt x="576" y="119"/>
                </a:lnTo>
                <a:lnTo>
                  <a:pt x="572" y="124"/>
                </a:lnTo>
                <a:lnTo>
                  <a:pt x="572" y="124"/>
                </a:lnTo>
                <a:lnTo>
                  <a:pt x="569" y="128"/>
                </a:lnTo>
                <a:lnTo>
                  <a:pt x="569" y="132"/>
                </a:lnTo>
                <a:lnTo>
                  <a:pt x="569" y="132"/>
                </a:lnTo>
                <a:lnTo>
                  <a:pt x="570" y="135"/>
                </a:lnTo>
                <a:lnTo>
                  <a:pt x="572" y="138"/>
                </a:lnTo>
                <a:lnTo>
                  <a:pt x="572" y="138"/>
                </a:lnTo>
                <a:lnTo>
                  <a:pt x="572" y="146"/>
                </a:lnTo>
                <a:lnTo>
                  <a:pt x="572" y="156"/>
                </a:lnTo>
                <a:lnTo>
                  <a:pt x="572" y="156"/>
                </a:lnTo>
                <a:lnTo>
                  <a:pt x="575" y="170"/>
                </a:lnTo>
                <a:lnTo>
                  <a:pt x="575" y="170"/>
                </a:lnTo>
                <a:lnTo>
                  <a:pt x="577" y="173"/>
                </a:lnTo>
                <a:lnTo>
                  <a:pt x="582" y="177"/>
                </a:lnTo>
                <a:lnTo>
                  <a:pt x="590" y="182"/>
                </a:lnTo>
                <a:lnTo>
                  <a:pt x="590" y="182"/>
                </a:lnTo>
                <a:lnTo>
                  <a:pt x="595" y="187"/>
                </a:lnTo>
                <a:lnTo>
                  <a:pt x="596" y="189"/>
                </a:lnTo>
                <a:lnTo>
                  <a:pt x="596" y="189"/>
                </a:lnTo>
                <a:lnTo>
                  <a:pt x="600" y="189"/>
                </a:lnTo>
                <a:lnTo>
                  <a:pt x="600" y="190"/>
                </a:lnTo>
                <a:lnTo>
                  <a:pt x="600" y="191"/>
                </a:lnTo>
                <a:lnTo>
                  <a:pt x="595" y="192"/>
                </a:lnTo>
                <a:lnTo>
                  <a:pt x="595" y="192"/>
                </a:lnTo>
                <a:lnTo>
                  <a:pt x="551" y="203"/>
                </a:lnTo>
                <a:lnTo>
                  <a:pt x="525" y="210"/>
                </a:lnTo>
                <a:lnTo>
                  <a:pt x="514" y="212"/>
                </a:lnTo>
                <a:lnTo>
                  <a:pt x="508" y="213"/>
                </a:lnTo>
                <a:lnTo>
                  <a:pt x="508" y="213"/>
                </a:lnTo>
                <a:lnTo>
                  <a:pt x="477" y="210"/>
                </a:lnTo>
                <a:lnTo>
                  <a:pt x="477" y="210"/>
                </a:lnTo>
                <a:lnTo>
                  <a:pt x="443" y="213"/>
                </a:lnTo>
                <a:lnTo>
                  <a:pt x="441" y="216"/>
                </a:lnTo>
                <a:lnTo>
                  <a:pt x="433" y="222"/>
                </a:lnTo>
                <a:lnTo>
                  <a:pt x="352" y="247"/>
                </a:lnTo>
                <a:lnTo>
                  <a:pt x="352" y="247"/>
                </a:lnTo>
                <a:lnTo>
                  <a:pt x="288" y="245"/>
                </a:lnTo>
                <a:lnTo>
                  <a:pt x="234" y="242"/>
                </a:lnTo>
                <a:lnTo>
                  <a:pt x="193" y="239"/>
                </a:lnTo>
                <a:lnTo>
                  <a:pt x="193" y="239"/>
                </a:lnTo>
                <a:lnTo>
                  <a:pt x="175" y="238"/>
                </a:lnTo>
                <a:lnTo>
                  <a:pt x="155" y="238"/>
                </a:lnTo>
                <a:lnTo>
                  <a:pt x="112" y="239"/>
                </a:lnTo>
                <a:lnTo>
                  <a:pt x="62" y="241"/>
                </a:lnTo>
                <a:lnTo>
                  <a:pt x="62" y="241"/>
                </a:lnTo>
                <a:lnTo>
                  <a:pt x="49" y="215"/>
                </a:lnTo>
                <a:lnTo>
                  <a:pt x="49" y="215"/>
                </a:lnTo>
                <a:lnTo>
                  <a:pt x="48" y="209"/>
                </a:lnTo>
                <a:lnTo>
                  <a:pt x="45" y="207"/>
                </a:lnTo>
                <a:lnTo>
                  <a:pt x="39" y="207"/>
                </a:lnTo>
                <a:lnTo>
                  <a:pt x="39" y="207"/>
                </a:lnTo>
                <a:lnTo>
                  <a:pt x="32" y="207"/>
                </a:lnTo>
                <a:lnTo>
                  <a:pt x="27" y="206"/>
                </a:lnTo>
                <a:lnTo>
                  <a:pt x="23" y="206"/>
                </a:lnTo>
                <a:lnTo>
                  <a:pt x="22" y="207"/>
                </a:lnTo>
                <a:lnTo>
                  <a:pt x="19" y="210"/>
                </a:lnTo>
                <a:lnTo>
                  <a:pt x="19" y="210"/>
                </a:lnTo>
                <a:lnTo>
                  <a:pt x="13" y="209"/>
                </a:lnTo>
                <a:lnTo>
                  <a:pt x="8" y="208"/>
                </a:lnTo>
                <a:lnTo>
                  <a:pt x="5" y="209"/>
                </a:lnTo>
                <a:lnTo>
                  <a:pt x="5" y="209"/>
                </a:lnTo>
                <a:lnTo>
                  <a:pt x="3" y="210"/>
                </a:lnTo>
                <a:lnTo>
                  <a:pt x="0" y="213"/>
                </a:lnTo>
                <a:lnTo>
                  <a:pt x="0" y="215"/>
                </a:lnTo>
                <a:lnTo>
                  <a:pt x="1" y="219"/>
                </a:lnTo>
                <a:lnTo>
                  <a:pt x="1" y="219"/>
                </a:lnTo>
                <a:lnTo>
                  <a:pt x="4" y="223"/>
                </a:lnTo>
                <a:lnTo>
                  <a:pt x="6" y="227"/>
                </a:lnTo>
                <a:lnTo>
                  <a:pt x="8" y="231"/>
                </a:lnTo>
                <a:lnTo>
                  <a:pt x="8" y="233"/>
                </a:lnTo>
                <a:lnTo>
                  <a:pt x="8" y="233"/>
                </a:lnTo>
                <a:lnTo>
                  <a:pt x="3" y="241"/>
                </a:lnTo>
                <a:lnTo>
                  <a:pt x="3" y="241"/>
                </a:lnTo>
                <a:lnTo>
                  <a:pt x="4" y="244"/>
                </a:lnTo>
                <a:lnTo>
                  <a:pt x="5" y="250"/>
                </a:lnTo>
                <a:lnTo>
                  <a:pt x="5" y="250"/>
                </a:lnTo>
                <a:lnTo>
                  <a:pt x="6" y="253"/>
                </a:lnTo>
                <a:lnTo>
                  <a:pt x="10" y="259"/>
                </a:lnTo>
                <a:lnTo>
                  <a:pt x="14" y="265"/>
                </a:lnTo>
                <a:lnTo>
                  <a:pt x="22" y="270"/>
                </a:lnTo>
                <a:lnTo>
                  <a:pt x="22" y="270"/>
                </a:lnTo>
                <a:lnTo>
                  <a:pt x="35" y="276"/>
                </a:lnTo>
                <a:lnTo>
                  <a:pt x="42" y="279"/>
                </a:lnTo>
                <a:lnTo>
                  <a:pt x="42" y="279"/>
                </a:lnTo>
                <a:lnTo>
                  <a:pt x="89" y="289"/>
                </a:lnTo>
                <a:lnTo>
                  <a:pt x="126" y="295"/>
                </a:lnTo>
                <a:lnTo>
                  <a:pt x="142" y="297"/>
                </a:lnTo>
                <a:lnTo>
                  <a:pt x="152" y="297"/>
                </a:lnTo>
                <a:lnTo>
                  <a:pt x="152" y="297"/>
                </a:lnTo>
                <a:lnTo>
                  <a:pt x="218" y="301"/>
                </a:lnTo>
                <a:lnTo>
                  <a:pt x="274" y="304"/>
                </a:lnTo>
                <a:lnTo>
                  <a:pt x="274" y="304"/>
                </a:lnTo>
                <a:lnTo>
                  <a:pt x="315" y="302"/>
                </a:lnTo>
                <a:lnTo>
                  <a:pt x="315" y="302"/>
                </a:lnTo>
                <a:lnTo>
                  <a:pt x="409" y="300"/>
                </a:lnTo>
                <a:lnTo>
                  <a:pt x="421" y="300"/>
                </a:lnTo>
                <a:lnTo>
                  <a:pt x="422" y="304"/>
                </a:lnTo>
                <a:lnTo>
                  <a:pt x="447" y="310"/>
                </a:lnTo>
                <a:lnTo>
                  <a:pt x="463" y="385"/>
                </a:lnTo>
                <a:lnTo>
                  <a:pt x="463" y="385"/>
                </a:lnTo>
                <a:lnTo>
                  <a:pt x="477" y="545"/>
                </a:lnTo>
                <a:lnTo>
                  <a:pt x="477" y="545"/>
                </a:lnTo>
                <a:lnTo>
                  <a:pt x="476" y="562"/>
                </a:lnTo>
                <a:lnTo>
                  <a:pt x="472" y="575"/>
                </a:lnTo>
                <a:lnTo>
                  <a:pt x="470" y="585"/>
                </a:lnTo>
                <a:lnTo>
                  <a:pt x="470" y="585"/>
                </a:lnTo>
                <a:lnTo>
                  <a:pt x="466" y="592"/>
                </a:lnTo>
                <a:lnTo>
                  <a:pt x="466" y="598"/>
                </a:lnTo>
                <a:lnTo>
                  <a:pt x="469" y="604"/>
                </a:lnTo>
                <a:lnTo>
                  <a:pt x="471" y="608"/>
                </a:lnTo>
                <a:lnTo>
                  <a:pt x="471" y="608"/>
                </a:lnTo>
                <a:lnTo>
                  <a:pt x="481" y="611"/>
                </a:lnTo>
                <a:lnTo>
                  <a:pt x="485" y="614"/>
                </a:lnTo>
                <a:lnTo>
                  <a:pt x="485" y="614"/>
                </a:lnTo>
                <a:lnTo>
                  <a:pt x="498" y="671"/>
                </a:lnTo>
                <a:lnTo>
                  <a:pt x="508" y="713"/>
                </a:lnTo>
                <a:lnTo>
                  <a:pt x="510" y="729"/>
                </a:lnTo>
                <a:lnTo>
                  <a:pt x="512" y="738"/>
                </a:lnTo>
                <a:lnTo>
                  <a:pt x="512" y="738"/>
                </a:lnTo>
                <a:lnTo>
                  <a:pt x="513" y="756"/>
                </a:lnTo>
                <a:lnTo>
                  <a:pt x="516" y="782"/>
                </a:lnTo>
                <a:lnTo>
                  <a:pt x="520" y="805"/>
                </a:lnTo>
                <a:lnTo>
                  <a:pt x="522" y="813"/>
                </a:lnTo>
                <a:lnTo>
                  <a:pt x="523" y="818"/>
                </a:lnTo>
                <a:lnTo>
                  <a:pt x="523" y="818"/>
                </a:lnTo>
                <a:lnTo>
                  <a:pt x="528" y="823"/>
                </a:lnTo>
                <a:lnTo>
                  <a:pt x="531" y="825"/>
                </a:lnTo>
                <a:lnTo>
                  <a:pt x="534" y="825"/>
                </a:lnTo>
                <a:lnTo>
                  <a:pt x="534" y="825"/>
                </a:lnTo>
                <a:lnTo>
                  <a:pt x="560" y="828"/>
                </a:lnTo>
                <a:lnTo>
                  <a:pt x="583" y="828"/>
                </a:lnTo>
                <a:lnTo>
                  <a:pt x="583" y="828"/>
                </a:lnTo>
                <a:lnTo>
                  <a:pt x="585" y="843"/>
                </a:lnTo>
                <a:lnTo>
                  <a:pt x="595" y="878"/>
                </a:lnTo>
                <a:lnTo>
                  <a:pt x="601" y="897"/>
                </a:lnTo>
                <a:lnTo>
                  <a:pt x="607" y="916"/>
                </a:lnTo>
                <a:lnTo>
                  <a:pt x="615" y="931"/>
                </a:lnTo>
                <a:lnTo>
                  <a:pt x="619" y="937"/>
                </a:lnTo>
                <a:lnTo>
                  <a:pt x="623" y="941"/>
                </a:lnTo>
                <a:lnTo>
                  <a:pt x="623" y="941"/>
                </a:lnTo>
                <a:lnTo>
                  <a:pt x="632" y="947"/>
                </a:lnTo>
                <a:lnTo>
                  <a:pt x="642" y="951"/>
                </a:lnTo>
                <a:lnTo>
                  <a:pt x="652" y="955"/>
                </a:lnTo>
                <a:lnTo>
                  <a:pt x="663" y="956"/>
                </a:lnTo>
                <a:lnTo>
                  <a:pt x="679" y="957"/>
                </a:lnTo>
                <a:lnTo>
                  <a:pt x="685" y="957"/>
                </a:lnTo>
                <a:lnTo>
                  <a:pt x="685" y="957"/>
                </a:lnTo>
                <a:lnTo>
                  <a:pt x="688" y="960"/>
                </a:lnTo>
                <a:lnTo>
                  <a:pt x="695" y="967"/>
                </a:lnTo>
                <a:lnTo>
                  <a:pt x="699" y="970"/>
                </a:lnTo>
                <a:lnTo>
                  <a:pt x="704" y="973"/>
                </a:lnTo>
                <a:lnTo>
                  <a:pt x="710" y="975"/>
                </a:lnTo>
                <a:lnTo>
                  <a:pt x="716" y="975"/>
                </a:lnTo>
                <a:lnTo>
                  <a:pt x="716" y="975"/>
                </a:lnTo>
                <a:lnTo>
                  <a:pt x="738" y="974"/>
                </a:lnTo>
                <a:lnTo>
                  <a:pt x="758" y="969"/>
                </a:lnTo>
                <a:lnTo>
                  <a:pt x="758" y="969"/>
                </a:lnTo>
                <a:lnTo>
                  <a:pt x="783" y="964"/>
                </a:lnTo>
                <a:lnTo>
                  <a:pt x="795" y="961"/>
                </a:lnTo>
                <a:lnTo>
                  <a:pt x="799" y="958"/>
                </a:lnTo>
                <a:lnTo>
                  <a:pt x="803" y="955"/>
                </a:lnTo>
                <a:lnTo>
                  <a:pt x="803" y="955"/>
                </a:lnTo>
                <a:lnTo>
                  <a:pt x="809" y="944"/>
                </a:lnTo>
                <a:lnTo>
                  <a:pt x="811" y="941"/>
                </a:lnTo>
                <a:lnTo>
                  <a:pt x="812" y="939"/>
                </a:lnTo>
                <a:lnTo>
                  <a:pt x="812" y="939"/>
                </a:lnTo>
                <a:lnTo>
                  <a:pt x="859" y="931"/>
                </a:lnTo>
                <a:lnTo>
                  <a:pt x="908" y="923"/>
                </a:lnTo>
                <a:lnTo>
                  <a:pt x="908" y="923"/>
                </a:lnTo>
                <a:lnTo>
                  <a:pt x="920" y="920"/>
                </a:lnTo>
                <a:lnTo>
                  <a:pt x="941" y="918"/>
                </a:lnTo>
                <a:lnTo>
                  <a:pt x="962" y="916"/>
                </a:lnTo>
                <a:lnTo>
                  <a:pt x="969" y="916"/>
                </a:lnTo>
                <a:lnTo>
                  <a:pt x="974" y="917"/>
                </a:lnTo>
                <a:lnTo>
                  <a:pt x="974" y="917"/>
                </a:lnTo>
                <a:lnTo>
                  <a:pt x="979" y="922"/>
                </a:lnTo>
                <a:lnTo>
                  <a:pt x="980" y="923"/>
                </a:lnTo>
                <a:lnTo>
                  <a:pt x="984" y="923"/>
                </a:lnTo>
                <a:lnTo>
                  <a:pt x="984" y="923"/>
                </a:lnTo>
                <a:lnTo>
                  <a:pt x="992" y="922"/>
                </a:lnTo>
                <a:lnTo>
                  <a:pt x="994" y="923"/>
                </a:lnTo>
                <a:lnTo>
                  <a:pt x="998" y="925"/>
                </a:lnTo>
                <a:lnTo>
                  <a:pt x="998" y="925"/>
                </a:lnTo>
                <a:lnTo>
                  <a:pt x="1003" y="930"/>
                </a:lnTo>
                <a:lnTo>
                  <a:pt x="1008" y="936"/>
                </a:lnTo>
                <a:lnTo>
                  <a:pt x="1012" y="941"/>
                </a:lnTo>
                <a:lnTo>
                  <a:pt x="1015" y="942"/>
                </a:lnTo>
                <a:lnTo>
                  <a:pt x="1017" y="943"/>
                </a:lnTo>
                <a:lnTo>
                  <a:pt x="1017" y="943"/>
                </a:lnTo>
                <a:lnTo>
                  <a:pt x="1019" y="942"/>
                </a:lnTo>
                <a:lnTo>
                  <a:pt x="1022" y="941"/>
                </a:lnTo>
                <a:lnTo>
                  <a:pt x="1024" y="939"/>
                </a:lnTo>
                <a:lnTo>
                  <a:pt x="1027" y="941"/>
                </a:lnTo>
                <a:lnTo>
                  <a:pt x="1027" y="941"/>
                </a:lnTo>
                <a:lnTo>
                  <a:pt x="1034" y="955"/>
                </a:lnTo>
                <a:lnTo>
                  <a:pt x="1040" y="968"/>
                </a:lnTo>
                <a:lnTo>
                  <a:pt x="1048" y="981"/>
                </a:lnTo>
                <a:lnTo>
                  <a:pt x="1057" y="995"/>
                </a:lnTo>
                <a:lnTo>
                  <a:pt x="1067" y="1007"/>
                </a:lnTo>
                <a:lnTo>
                  <a:pt x="1073" y="1012"/>
                </a:lnTo>
                <a:lnTo>
                  <a:pt x="1078" y="1016"/>
                </a:lnTo>
                <a:lnTo>
                  <a:pt x="1084" y="1017"/>
                </a:lnTo>
                <a:lnTo>
                  <a:pt x="1090" y="1018"/>
                </a:lnTo>
                <a:lnTo>
                  <a:pt x="1090" y="1018"/>
                </a:lnTo>
                <a:lnTo>
                  <a:pt x="1094" y="1017"/>
                </a:lnTo>
                <a:lnTo>
                  <a:pt x="1099" y="1016"/>
                </a:lnTo>
                <a:lnTo>
                  <a:pt x="1101" y="1012"/>
                </a:lnTo>
                <a:lnTo>
                  <a:pt x="1104" y="1008"/>
                </a:lnTo>
                <a:lnTo>
                  <a:pt x="1106" y="1004"/>
                </a:lnTo>
                <a:lnTo>
                  <a:pt x="1107" y="998"/>
                </a:lnTo>
                <a:lnTo>
                  <a:pt x="1107" y="986"/>
                </a:lnTo>
                <a:lnTo>
                  <a:pt x="1106" y="973"/>
                </a:lnTo>
                <a:lnTo>
                  <a:pt x="1104" y="961"/>
                </a:lnTo>
                <a:lnTo>
                  <a:pt x="1099" y="939"/>
                </a:lnTo>
                <a:lnTo>
                  <a:pt x="1099" y="939"/>
                </a:lnTo>
                <a:lnTo>
                  <a:pt x="1096" y="925"/>
                </a:lnTo>
                <a:lnTo>
                  <a:pt x="1092" y="914"/>
                </a:lnTo>
                <a:lnTo>
                  <a:pt x="1090" y="905"/>
                </a:lnTo>
                <a:lnTo>
                  <a:pt x="1087" y="899"/>
                </a:lnTo>
                <a:lnTo>
                  <a:pt x="1087" y="899"/>
                </a:lnTo>
                <a:lnTo>
                  <a:pt x="1079" y="850"/>
                </a:lnTo>
                <a:lnTo>
                  <a:pt x="1079" y="850"/>
                </a:lnTo>
                <a:lnTo>
                  <a:pt x="1087" y="853"/>
                </a:lnTo>
                <a:lnTo>
                  <a:pt x="1096" y="854"/>
                </a:lnTo>
                <a:lnTo>
                  <a:pt x="1104" y="855"/>
                </a:lnTo>
                <a:lnTo>
                  <a:pt x="1113" y="855"/>
                </a:lnTo>
                <a:lnTo>
                  <a:pt x="1117" y="854"/>
                </a:lnTo>
                <a:lnTo>
                  <a:pt x="1121" y="853"/>
                </a:lnTo>
                <a:lnTo>
                  <a:pt x="1124" y="850"/>
                </a:lnTo>
                <a:lnTo>
                  <a:pt x="1126" y="847"/>
                </a:lnTo>
                <a:lnTo>
                  <a:pt x="1128" y="843"/>
                </a:lnTo>
                <a:lnTo>
                  <a:pt x="1128" y="838"/>
                </a:lnTo>
                <a:lnTo>
                  <a:pt x="1128" y="838"/>
                </a:lnTo>
                <a:lnTo>
                  <a:pt x="1126" y="821"/>
                </a:lnTo>
                <a:lnTo>
                  <a:pt x="1123" y="810"/>
                </a:lnTo>
                <a:lnTo>
                  <a:pt x="1122" y="806"/>
                </a:lnTo>
                <a:lnTo>
                  <a:pt x="1119" y="804"/>
                </a:lnTo>
                <a:lnTo>
                  <a:pt x="1111" y="798"/>
                </a:lnTo>
                <a:lnTo>
                  <a:pt x="1111" y="798"/>
                </a:lnTo>
                <a:lnTo>
                  <a:pt x="1091" y="781"/>
                </a:lnTo>
                <a:lnTo>
                  <a:pt x="1065" y="763"/>
                </a:lnTo>
                <a:lnTo>
                  <a:pt x="1065" y="763"/>
                </a:lnTo>
                <a:lnTo>
                  <a:pt x="1034" y="738"/>
                </a:lnTo>
                <a:lnTo>
                  <a:pt x="1018" y="728"/>
                </a:lnTo>
                <a:lnTo>
                  <a:pt x="1012" y="724"/>
                </a:lnTo>
                <a:lnTo>
                  <a:pt x="1006" y="723"/>
                </a:lnTo>
                <a:lnTo>
                  <a:pt x="1006" y="723"/>
                </a:lnTo>
                <a:lnTo>
                  <a:pt x="999" y="723"/>
                </a:lnTo>
                <a:lnTo>
                  <a:pt x="994" y="724"/>
                </a:lnTo>
                <a:lnTo>
                  <a:pt x="993" y="727"/>
                </a:lnTo>
                <a:lnTo>
                  <a:pt x="992" y="729"/>
                </a:lnTo>
                <a:lnTo>
                  <a:pt x="992" y="729"/>
                </a:lnTo>
                <a:lnTo>
                  <a:pt x="986" y="734"/>
                </a:lnTo>
                <a:lnTo>
                  <a:pt x="981" y="736"/>
                </a:lnTo>
                <a:lnTo>
                  <a:pt x="977" y="738"/>
                </a:lnTo>
                <a:lnTo>
                  <a:pt x="977" y="738"/>
                </a:lnTo>
                <a:lnTo>
                  <a:pt x="965" y="742"/>
                </a:lnTo>
                <a:lnTo>
                  <a:pt x="958" y="746"/>
                </a:lnTo>
                <a:lnTo>
                  <a:pt x="946" y="753"/>
                </a:lnTo>
                <a:lnTo>
                  <a:pt x="946" y="753"/>
                </a:lnTo>
                <a:lnTo>
                  <a:pt x="939" y="759"/>
                </a:lnTo>
                <a:lnTo>
                  <a:pt x="933" y="766"/>
                </a:lnTo>
                <a:lnTo>
                  <a:pt x="928" y="774"/>
                </a:lnTo>
                <a:lnTo>
                  <a:pt x="923" y="781"/>
                </a:lnTo>
                <a:lnTo>
                  <a:pt x="917" y="794"/>
                </a:lnTo>
                <a:lnTo>
                  <a:pt x="916" y="799"/>
                </a:lnTo>
                <a:lnTo>
                  <a:pt x="746" y="844"/>
                </a:lnTo>
                <a:lnTo>
                  <a:pt x="694" y="755"/>
                </a:lnTo>
                <a:lnTo>
                  <a:pt x="694" y="755"/>
                </a:lnTo>
                <a:lnTo>
                  <a:pt x="696" y="748"/>
                </a:lnTo>
                <a:lnTo>
                  <a:pt x="703" y="731"/>
                </a:lnTo>
                <a:lnTo>
                  <a:pt x="708" y="711"/>
                </a:lnTo>
                <a:lnTo>
                  <a:pt x="710" y="702"/>
                </a:lnTo>
                <a:lnTo>
                  <a:pt x="710" y="694"/>
                </a:lnTo>
                <a:lnTo>
                  <a:pt x="710" y="694"/>
                </a:lnTo>
                <a:lnTo>
                  <a:pt x="708" y="685"/>
                </a:lnTo>
                <a:lnTo>
                  <a:pt x="705" y="683"/>
                </a:lnTo>
                <a:lnTo>
                  <a:pt x="704" y="681"/>
                </a:lnTo>
                <a:lnTo>
                  <a:pt x="698" y="677"/>
                </a:lnTo>
                <a:lnTo>
                  <a:pt x="695" y="673"/>
                </a:lnTo>
                <a:lnTo>
                  <a:pt x="690" y="668"/>
                </a:lnTo>
                <a:lnTo>
                  <a:pt x="690" y="668"/>
                </a:lnTo>
                <a:lnTo>
                  <a:pt x="683" y="660"/>
                </a:lnTo>
                <a:lnTo>
                  <a:pt x="677" y="649"/>
                </a:lnTo>
                <a:lnTo>
                  <a:pt x="663" y="627"/>
                </a:lnTo>
                <a:lnTo>
                  <a:pt x="647" y="599"/>
                </a:lnTo>
                <a:lnTo>
                  <a:pt x="647" y="599"/>
                </a:lnTo>
                <a:lnTo>
                  <a:pt x="650" y="590"/>
                </a:lnTo>
                <a:lnTo>
                  <a:pt x="651" y="583"/>
                </a:lnTo>
                <a:lnTo>
                  <a:pt x="651" y="577"/>
                </a:lnTo>
                <a:lnTo>
                  <a:pt x="651" y="577"/>
                </a:lnTo>
                <a:lnTo>
                  <a:pt x="645" y="554"/>
                </a:lnTo>
                <a:lnTo>
                  <a:pt x="645" y="554"/>
                </a:lnTo>
                <a:lnTo>
                  <a:pt x="645" y="551"/>
                </a:lnTo>
                <a:lnTo>
                  <a:pt x="646" y="545"/>
                </a:lnTo>
                <a:lnTo>
                  <a:pt x="651" y="530"/>
                </a:lnTo>
                <a:lnTo>
                  <a:pt x="657" y="516"/>
                </a:lnTo>
                <a:lnTo>
                  <a:pt x="661" y="507"/>
                </a:lnTo>
                <a:lnTo>
                  <a:pt x="661" y="507"/>
                </a:lnTo>
                <a:lnTo>
                  <a:pt x="694" y="449"/>
                </a:lnTo>
                <a:lnTo>
                  <a:pt x="715" y="413"/>
                </a:lnTo>
                <a:lnTo>
                  <a:pt x="726" y="395"/>
                </a:lnTo>
                <a:lnTo>
                  <a:pt x="726" y="395"/>
                </a:lnTo>
                <a:lnTo>
                  <a:pt x="765" y="370"/>
                </a:lnTo>
                <a:lnTo>
                  <a:pt x="804" y="345"/>
                </a:lnTo>
                <a:lnTo>
                  <a:pt x="804" y="345"/>
                </a:lnTo>
                <a:lnTo>
                  <a:pt x="827" y="329"/>
                </a:lnTo>
                <a:lnTo>
                  <a:pt x="845" y="317"/>
                </a:lnTo>
                <a:lnTo>
                  <a:pt x="845" y="317"/>
                </a:lnTo>
                <a:lnTo>
                  <a:pt x="870" y="310"/>
                </a:lnTo>
                <a:lnTo>
                  <a:pt x="870" y="310"/>
                </a:lnTo>
                <a:lnTo>
                  <a:pt x="880" y="304"/>
                </a:lnTo>
                <a:lnTo>
                  <a:pt x="889" y="301"/>
                </a:lnTo>
                <a:lnTo>
                  <a:pt x="896" y="297"/>
                </a:lnTo>
                <a:lnTo>
                  <a:pt x="896" y="297"/>
                </a:lnTo>
                <a:lnTo>
                  <a:pt x="916" y="292"/>
                </a:lnTo>
                <a:lnTo>
                  <a:pt x="936" y="290"/>
                </a:lnTo>
                <a:lnTo>
                  <a:pt x="936" y="290"/>
                </a:lnTo>
                <a:lnTo>
                  <a:pt x="940" y="290"/>
                </a:lnTo>
                <a:lnTo>
                  <a:pt x="943" y="292"/>
                </a:lnTo>
                <a:lnTo>
                  <a:pt x="946" y="292"/>
                </a:lnTo>
                <a:lnTo>
                  <a:pt x="948" y="291"/>
                </a:lnTo>
                <a:lnTo>
                  <a:pt x="950" y="290"/>
                </a:lnTo>
                <a:lnTo>
                  <a:pt x="952" y="288"/>
                </a:lnTo>
                <a:lnTo>
                  <a:pt x="952" y="288"/>
                </a:lnTo>
                <a:lnTo>
                  <a:pt x="955" y="281"/>
                </a:lnTo>
                <a:lnTo>
                  <a:pt x="956" y="272"/>
                </a:lnTo>
                <a:lnTo>
                  <a:pt x="956" y="265"/>
                </a:lnTo>
                <a:lnTo>
                  <a:pt x="956" y="261"/>
                </a:lnTo>
                <a:lnTo>
                  <a:pt x="956" y="261"/>
                </a:lnTo>
                <a:lnTo>
                  <a:pt x="958" y="257"/>
                </a:lnTo>
                <a:lnTo>
                  <a:pt x="960" y="248"/>
                </a:lnTo>
                <a:lnTo>
                  <a:pt x="961" y="245"/>
                </a:lnTo>
                <a:lnTo>
                  <a:pt x="961" y="241"/>
                </a:lnTo>
                <a:lnTo>
                  <a:pt x="960" y="239"/>
                </a:lnTo>
                <a:lnTo>
                  <a:pt x="956" y="239"/>
                </a:lnTo>
                <a:lnTo>
                  <a:pt x="956" y="239"/>
                </a:lnTo>
                <a:lnTo>
                  <a:pt x="940" y="242"/>
                </a:lnTo>
                <a:lnTo>
                  <a:pt x="931" y="245"/>
                </a:lnTo>
                <a:lnTo>
                  <a:pt x="931" y="245"/>
                </a:lnTo>
                <a:lnTo>
                  <a:pt x="931" y="244"/>
                </a:lnTo>
                <a:lnTo>
                  <a:pt x="931" y="242"/>
                </a:lnTo>
                <a:lnTo>
                  <a:pt x="930" y="240"/>
                </a:lnTo>
                <a:lnTo>
                  <a:pt x="925" y="237"/>
                </a:lnTo>
                <a:lnTo>
                  <a:pt x="925" y="237"/>
                </a:lnTo>
                <a:lnTo>
                  <a:pt x="920" y="234"/>
                </a:lnTo>
                <a:lnTo>
                  <a:pt x="910" y="235"/>
                </a:lnTo>
                <a:lnTo>
                  <a:pt x="910" y="235"/>
                </a:lnTo>
                <a:lnTo>
                  <a:pt x="902" y="237"/>
                </a:lnTo>
                <a:lnTo>
                  <a:pt x="896" y="238"/>
                </a:lnTo>
                <a:lnTo>
                  <a:pt x="891" y="238"/>
                </a:lnTo>
                <a:lnTo>
                  <a:pt x="890" y="237"/>
                </a:lnTo>
                <a:lnTo>
                  <a:pt x="890" y="237"/>
                </a:lnTo>
                <a:lnTo>
                  <a:pt x="889" y="235"/>
                </a:lnTo>
                <a:lnTo>
                  <a:pt x="890" y="234"/>
                </a:lnTo>
                <a:lnTo>
                  <a:pt x="892" y="229"/>
                </a:lnTo>
                <a:lnTo>
                  <a:pt x="895" y="225"/>
                </a:lnTo>
                <a:lnTo>
                  <a:pt x="895" y="222"/>
                </a:lnTo>
                <a:lnTo>
                  <a:pt x="893" y="221"/>
                </a:lnTo>
                <a:lnTo>
                  <a:pt x="893" y="221"/>
                </a:lnTo>
                <a:lnTo>
                  <a:pt x="891" y="220"/>
                </a:lnTo>
                <a:lnTo>
                  <a:pt x="889" y="219"/>
                </a:lnTo>
                <a:lnTo>
                  <a:pt x="884" y="220"/>
                </a:lnTo>
                <a:lnTo>
                  <a:pt x="871" y="227"/>
                </a:lnTo>
                <a:lnTo>
                  <a:pt x="871" y="227"/>
                </a:lnTo>
                <a:lnTo>
                  <a:pt x="866" y="231"/>
                </a:lnTo>
                <a:lnTo>
                  <a:pt x="864" y="234"/>
                </a:lnTo>
                <a:lnTo>
                  <a:pt x="861" y="239"/>
                </a:lnTo>
                <a:lnTo>
                  <a:pt x="861" y="239"/>
                </a:lnTo>
                <a:lnTo>
                  <a:pt x="859" y="244"/>
                </a:lnTo>
                <a:lnTo>
                  <a:pt x="856" y="247"/>
                </a:lnTo>
                <a:lnTo>
                  <a:pt x="836" y="239"/>
                </a:lnTo>
                <a:lnTo>
                  <a:pt x="836" y="239"/>
                </a:lnTo>
                <a:lnTo>
                  <a:pt x="822" y="237"/>
                </a:lnTo>
                <a:lnTo>
                  <a:pt x="804" y="233"/>
                </a:lnTo>
                <a:lnTo>
                  <a:pt x="804" y="233"/>
                </a:lnTo>
                <a:lnTo>
                  <a:pt x="796" y="232"/>
                </a:lnTo>
                <a:lnTo>
                  <a:pt x="789" y="231"/>
                </a:lnTo>
                <a:lnTo>
                  <a:pt x="768" y="216"/>
                </a:lnTo>
                <a:lnTo>
                  <a:pt x="723" y="204"/>
                </a:lnTo>
                <a:lnTo>
                  <a:pt x="694" y="189"/>
                </a:lnTo>
                <a:lnTo>
                  <a:pt x="705" y="170"/>
                </a:lnTo>
                <a:lnTo>
                  <a:pt x="705" y="170"/>
                </a:lnTo>
                <a:lnTo>
                  <a:pt x="714" y="165"/>
                </a:lnTo>
                <a:lnTo>
                  <a:pt x="719" y="162"/>
                </a:lnTo>
                <a:lnTo>
                  <a:pt x="722" y="158"/>
                </a:lnTo>
                <a:lnTo>
                  <a:pt x="722" y="158"/>
                </a:lnTo>
                <a:lnTo>
                  <a:pt x="728" y="118"/>
                </a:lnTo>
                <a:lnTo>
                  <a:pt x="728" y="118"/>
                </a:lnTo>
                <a:lnTo>
                  <a:pt x="730" y="81"/>
                </a:lnTo>
                <a:lnTo>
                  <a:pt x="730" y="81"/>
                </a:lnTo>
                <a:lnTo>
                  <a:pt x="728" y="59"/>
                </a:lnTo>
                <a:lnTo>
                  <a:pt x="728" y="59"/>
                </a:lnTo>
                <a:lnTo>
                  <a:pt x="723" y="53"/>
                </a:lnTo>
                <a:lnTo>
                  <a:pt x="720" y="49"/>
                </a:lnTo>
                <a:lnTo>
                  <a:pt x="717" y="47"/>
                </a:lnTo>
                <a:lnTo>
                  <a:pt x="717" y="47"/>
                </a:lnTo>
                <a:lnTo>
                  <a:pt x="713" y="45"/>
                </a:lnTo>
                <a:lnTo>
                  <a:pt x="708" y="43"/>
                </a:lnTo>
                <a:lnTo>
                  <a:pt x="696" y="39"/>
                </a:lnTo>
                <a:lnTo>
                  <a:pt x="696" y="39"/>
                </a:lnTo>
                <a:lnTo>
                  <a:pt x="691" y="33"/>
                </a:lnTo>
                <a:lnTo>
                  <a:pt x="686" y="28"/>
                </a:lnTo>
                <a:lnTo>
                  <a:pt x="683" y="26"/>
                </a:lnTo>
                <a:lnTo>
                  <a:pt x="683" y="26"/>
                </a:lnTo>
                <a:lnTo>
                  <a:pt x="677" y="24"/>
                </a:lnTo>
                <a:lnTo>
                  <a:pt x="671" y="22"/>
                </a:lnTo>
                <a:lnTo>
                  <a:pt x="665" y="22"/>
                </a:lnTo>
                <a:lnTo>
                  <a:pt x="665" y="22"/>
                </a:lnTo>
                <a:lnTo>
                  <a:pt x="653" y="25"/>
                </a:lnTo>
                <a:lnTo>
                  <a:pt x="647" y="26"/>
                </a:lnTo>
                <a:lnTo>
                  <a:pt x="630" y="16"/>
                </a:lnTo>
                <a:lnTo>
                  <a:pt x="623" y="0"/>
                </a:lnTo>
                <a:lnTo>
                  <a:pt x="616" y="11"/>
                </a:lnTo>
                <a:lnTo>
                  <a:pt x="616" y="11"/>
                </a:lnTo>
                <a:lnTo>
                  <a:pt x="610" y="5"/>
                </a:lnTo>
                <a:lnTo>
                  <a:pt x="607" y="1"/>
                </a:lnTo>
                <a:lnTo>
                  <a:pt x="606" y="0"/>
                </a:lnTo>
                <a:lnTo>
                  <a:pt x="604" y="0"/>
                </a:lnTo>
                <a:lnTo>
                  <a:pt x="604" y="0"/>
                </a:lnTo>
                <a:lnTo>
                  <a:pt x="606" y="6"/>
                </a:lnTo>
                <a:lnTo>
                  <a:pt x="604" y="13"/>
                </a:lnTo>
                <a:lnTo>
                  <a:pt x="604" y="13"/>
                </a:lnTo>
                <a:lnTo>
                  <a:pt x="603" y="15"/>
                </a:lnTo>
                <a:lnTo>
                  <a:pt x="601" y="18"/>
                </a:lnTo>
                <a:lnTo>
                  <a:pt x="595" y="20"/>
                </a:lnTo>
                <a:lnTo>
                  <a:pt x="595" y="20"/>
                </a:lnTo>
                <a:lnTo>
                  <a:pt x="590" y="21"/>
                </a:lnTo>
                <a:lnTo>
                  <a:pt x="589" y="22"/>
                </a:lnTo>
                <a:lnTo>
                  <a:pt x="589" y="26"/>
                </a:lnTo>
                <a:lnTo>
                  <a:pt x="589" y="40"/>
                </a:lnTo>
                <a:lnTo>
                  <a:pt x="589" y="40"/>
                </a:lnTo>
                <a:lnTo>
                  <a:pt x="586" y="40"/>
                </a:lnTo>
                <a:lnTo>
                  <a:pt x="584" y="40"/>
                </a:lnTo>
                <a:lnTo>
                  <a:pt x="583" y="43"/>
                </a:lnTo>
                <a:lnTo>
                  <a:pt x="583" y="43"/>
                </a:lnTo>
                <a:lnTo>
                  <a:pt x="581" y="44"/>
                </a:lnTo>
                <a:lnTo>
                  <a:pt x="579" y="44"/>
                </a:lnTo>
                <a:lnTo>
                  <a:pt x="577" y="45"/>
                </a:lnTo>
                <a:lnTo>
                  <a:pt x="575" y="47"/>
                </a:lnTo>
                <a:lnTo>
                  <a:pt x="575" y="47"/>
                </a:lnTo>
                <a:lnTo>
                  <a:pt x="573" y="50"/>
                </a:lnTo>
                <a:lnTo>
                  <a:pt x="575" y="53"/>
                </a:lnTo>
                <a:lnTo>
                  <a:pt x="577" y="64"/>
                </a:lnTo>
                <a:lnTo>
                  <a:pt x="583" y="77"/>
                </a:lnTo>
                <a:lnTo>
                  <a:pt x="583" y="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9D0D7B10-938D-41DC-B12B-34191D74C975}"/>
              </a:ext>
            </a:extLst>
          </p:cNvPr>
          <p:cNvSpPr>
            <a:spLocks/>
          </p:cNvSpPr>
          <p:nvPr/>
        </p:nvSpPr>
        <p:spPr bwMode="auto">
          <a:xfrm>
            <a:off x="985079" y="2800350"/>
            <a:ext cx="590843" cy="1648441"/>
          </a:xfrm>
          <a:custGeom>
            <a:avLst/>
            <a:gdLst>
              <a:gd name="T0" fmla="*/ 0 w 619"/>
              <a:gd name="T1" fmla="*/ 320 h 1727"/>
              <a:gd name="T2" fmla="*/ 65 w 619"/>
              <a:gd name="T3" fmla="*/ 444 h 1727"/>
              <a:gd name="T4" fmla="*/ 208 w 619"/>
              <a:gd name="T5" fmla="*/ 777 h 1727"/>
              <a:gd name="T6" fmla="*/ 221 w 619"/>
              <a:gd name="T7" fmla="*/ 897 h 1727"/>
              <a:gd name="T8" fmla="*/ 144 w 619"/>
              <a:gd name="T9" fmla="*/ 1078 h 1727"/>
              <a:gd name="T10" fmla="*/ 47 w 619"/>
              <a:gd name="T11" fmla="*/ 1518 h 1727"/>
              <a:gd name="T12" fmla="*/ 14 w 619"/>
              <a:gd name="T13" fmla="*/ 1507 h 1727"/>
              <a:gd name="T14" fmla="*/ 19 w 619"/>
              <a:gd name="T15" fmla="*/ 1566 h 1727"/>
              <a:gd name="T16" fmla="*/ 62 w 619"/>
              <a:gd name="T17" fmla="*/ 1639 h 1727"/>
              <a:gd name="T18" fmla="*/ 96 w 619"/>
              <a:gd name="T19" fmla="*/ 1637 h 1727"/>
              <a:gd name="T20" fmla="*/ 118 w 619"/>
              <a:gd name="T21" fmla="*/ 1535 h 1727"/>
              <a:gd name="T22" fmla="*/ 148 w 619"/>
              <a:gd name="T23" fmla="*/ 1409 h 1727"/>
              <a:gd name="T24" fmla="*/ 172 w 619"/>
              <a:gd name="T25" fmla="*/ 1329 h 1727"/>
              <a:gd name="T26" fmla="*/ 233 w 619"/>
              <a:gd name="T27" fmla="*/ 1221 h 1727"/>
              <a:gd name="T28" fmla="*/ 291 w 619"/>
              <a:gd name="T29" fmla="*/ 1148 h 1727"/>
              <a:gd name="T30" fmla="*/ 335 w 619"/>
              <a:gd name="T31" fmla="*/ 1079 h 1727"/>
              <a:gd name="T32" fmla="*/ 395 w 619"/>
              <a:gd name="T33" fmla="*/ 1381 h 1727"/>
              <a:gd name="T34" fmla="*/ 379 w 619"/>
              <a:gd name="T35" fmla="*/ 1468 h 1727"/>
              <a:gd name="T36" fmla="*/ 373 w 619"/>
              <a:gd name="T37" fmla="*/ 1689 h 1727"/>
              <a:gd name="T38" fmla="*/ 384 w 619"/>
              <a:gd name="T39" fmla="*/ 1725 h 1727"/>
              <a:gd name="T40" fmla="*/ 416 w 619"/>
              <a:gd name="T41" fmla="*/ 1719 h 1727"/>
              <a:gd name="T42" fmla="*/ 441 w 619"/>
              <a:gd name="T43" fmla="*/ 1625 h 1727"/>
              <a:gd name="T44" fmla="*/ 427 w 619"/>
              <a:gd name="T45" fmla="*/ 1563 h 1727"/>
              <a:gd name="T46" fmla="*/ 464 w 619"/>
              <a:gd name="T47" fmla="*/ 1418 h 1727"/>
              <a:gd name="T48" fmla="*/ 487 w 619"/>
              <a:gd name="T49" fmla="*/ 1179 h 1727"/>
              <a:gd name="T50" fmla="*/ 485 w 619"/>
              <a:gd name="T51" fmla="*/ 941 h 1727"/>
              <a:gd name="T52" fmla="*/ 499 w 619"/>
              <a:gd name="T53" fmla="*/ 627 h 1727"/>
              <a:gd name="T54" fmla="*/ 575 w 619"/>
              <a:gd name="T55" fmla="*/ 454 h 1727"/>
              <a:gd name="T56" fmla="*/ 572 w 619"/>
              <a:gd name="T57" fmla="*/ 417 h 1727"/>
              <a:gd name="T58" fmla="*/ 616 w 619"/>
              <a:gd name="T59" fmla="*/ 270 h 1727"/>
              <a:gd name="T60" fmla="*/ 522 w 619"/>
              <a:gd name="T61" fmla="*/ 99 h 1727"/>
              <a:gd name="T62" fmla="*/ 503 w 619"/>
              <a:gd name="T63" fmla="*/ 41 h 1727"/>
              <a:gd name="T64" fmla="*/ 480 w 619"/>
              <a:gd name="T65" fmla="*/ 6 h 1727"/>
              <a:gd name="T66" fmla="*/ 458 w 619"/>
              <a:gd name="T67" fmla="*/ 7 h 1727"/>
              <a:gd name="T68" fmla="*/ 446 w 619"/>
              <a:gd name="T69" fmla="*/ 6 h 1727"/>
              <a:gd name="T70" fmla="*/ 454 w 619"/>
              <a:gd name="T71" fmla="*/ 42 h 1727"/>
              <a:gd name="T72" fmla="*/ 449 w 619"/>
              <a:gd name="T73" fmla="*/ 63 h 1727"/>
              <a:gd name="T74" fmla="*/ 449 w 619"/>
              <a:gd name="T75" fmla="*/ 87 h 1727"/>
              <a:gd name="T76" fmla="*/ 472 w 619"/>
              <a:gd name="T77" fmla="*/ 126 h 1727"/>
              <a:gd name="T78" fmla="*/ 546 w 619"/>
              <a:gd name="T79" fmla="*/ 272 h 1727"/>
              <a:gd name="T80" fmla="*/ 427 w 619"/>
              <a:gd name="T81" fmla="*/ 427 h 1727"/>
              <a:gd name="T82" fmla="*/ 414 w 619"/>
              <a:gd name="T83" fmla="*/ 351 h 1727"/>
              <a:gd name="T84" fmla="*/ 352 w 619"/>
              <a:gd name="T85" fmla="*/ 325 h 1727"/>
              <a:gd name="T86" fmla="*/ 321 w 619"/>
              <a:gd name="T87" fmla="*/ 324 h 1727"/>
              <a:gd name="T88" fmla="*/ 289 w 619"/>
              <a:gd name="T89" fmla="*/ 344 h 1727"/>
              <a:gd name="T90" fmla="*/ 272 w 619"/>
              <a:gd name="T91" fmla="*/ 362 h 1727"/>
              <a:gd name="T92" fmla="*/ 265 w 619"/>
              <a:gd name="T93" fmla="*/ 406 h 1727"/>
              <a:gd name="T94" fmla="*/ 273 w 619"/>
              <a:gd name="T95" fmla="*/ 454 h 1727"/>
              <a:gd name="T96" fmla="*/ 288 w 619"/>
              <a:gd name="T97" fmla="*/ 496 h 1727"/>
              <a:gd name="T98" fmla="*/ 222 w 619"/>
              <a:gd name="T99" fmla="*/ 455 h 1727"/>
              <a:gd name="T100" fmla="*/ 107 w 619"/>
              <a:gd name="T101" fmla="*/ 350 h 1727"/>
              <a:gd name="T102" fmla="*/ 102 w 619"/>
              <a:gd name="T103" fmla="*/ 230 h 1727"/>
              <a:gd name="T104" fmla="*/ 158 w 619"/>
              <a:gd name="T105" fmla="*/ 128 h 1727"/>
              <a:gd name="T106" fmla="*/ 203 w 619"/>
              <a:gd name="T107" fmla="*/ 103 h 1727"/>
              <a:gd name="T108" fmla="*/ 223 w 619"/>
              <a:gd name="T109" fmla="*/ 93 h 1727"/>
              <a:gd name="T110" fmla="*/ 216 w 619"/>
              <a:gd name="T111" fmla="*/ 81 h 1727"/>
              <a:gd name="T112" fmla="*/ 203 w 619"/>
              <a:gd name="T113" fmla="*/ 63 h 1727"/>
              <a:gd name="T114" fmla="*/ 151 w 619"/>
              <a:gd name="T115" fmla="*/ 50 h 1727"/>
              <a:gd name="T116" fmla="*/ 120 w 619"/>
              <a:gd name="T117" fmla="*/ 75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9" h="1727">
                <a:moveTo>
                  <a:pt x="114" y="96"/>
                </a:moveTo>
                <a:lnTo>
                  <a:pt x="114" y="96"/>
                </a:lnTo>
                <a:lnTo>
                  <a:pt x="7" y="289"/>
                </a:lnTo>
                <a:lnTo>
                  <a:pt x="7" y="289"/>
                </a:lnTo>
                <a:lnTo>
                  <a:pt x="3" y="297"/>
                </a:lnTo>
                <a:lnTo>
                  <a:pt x="2" y="304"/>
                </a:lnTo>
                <a:lnTo>
                  <a:pt x="0" y="320"/>
                </a:lnTo>
                <a:lnTo>
                  <a:pt x="0" y="333"/>
                </a:lnTo>
                <a:lnTo>
                  <a:pt x="0" y="342"/>
                </a:lnTo>
                <a:lnTo>
                  <a:pt x="0" y="342"/>
                </a:lnTo>
                <a:lnTo>
                  <a:pt x="12" y="356"/>
                </a:lnTo>
                <a:lnTo>
                  <a:pt x="34" y="385"/>
                </a:lnTo>
                <a:lnTo>
                  <a:pt x="68" y="425"/>
                </a:lnTo>
                <a:lnTo>
                  <a:pt x="65" y="444"/>
                </a:lnTo>
                <a:lnTo>
                  <a:pt x="154" y="540"/>
                </a:lnTo>
                <a:lnTo>
                  <a:pt x="209" y="663"/>
                </a:lnTo>
                <a:lnTo>
                  <a:pt x="209" y="663"/>
                </a:lnTo>
                <a:lnTo>
                  <a:pt x="207" y="707"/>
                </a:lnTo>
                <a:lnTo>
                  <a:pt x="204" y="756"/>
                </a:lnTo>
                <a:lnTo>
                  <a:pt x="204" y="756"/>
                </a:lnTo>
                <a:lnTo>
                  <a:pt x="208" y="777"/>
                </a:lnTo>
                <a:lnTo>
                  <a:pt x="210" y="793"/>
                </a:lnTo>
                <a:lnTo>
                  <a:pt x="210" y="802"/>
                </a:lnTo>
                <a:lnTo>
                  <a:pt x="210" y="802"/>
                </a:lnTo>
                <a:lnTo>
                  <a:pt x="207" y="815"/>
                </a:lnTo>
                <a:lnTo>
                  <a:pt x="200" y="838"/>
                </a:lnTo>
                <a:lnTo>
                  <a:pt x="190" y="867"/>
                </a:lnTo>
                <a:lnTo>
                  <a:pt x="221" y="897"/>
                </a:lnTo>
                <a:lnTo>
                  <a:pt x="221" y="897"/>
                </a:lnTo>
                <a:lnTo>
                  <a:pt x="181" y="988"/>
                </a:lnTo>
                <a:lnTo>
                  <a:pt x="153" y="1049"/>
                </a:lnTo>
                <a:lnTo>
                  <a:pt x="146" y="1070"/>
                </a:lnTo>
                <a:lnTo>
                  <a:pt x="144" y="1076"/>
                </a:lnTo>
                <a:lnTo>
                  <a:pt x="144" y="1078"/>
                </a:lnTo>
                <a:lnTo>
                  <a:pt x="144" y="1078"/>
                </a:lnTo>
                <a:lnTo>
                  <a:pt x="150" y="1080"/>
                </a:lnTo>
                <a:lnTo>
                  <a:pt x="156" y="1084"/>
                </a:lnTo>
                <a:lnTo>
                  <a:pt x="162" y="1089"/>
                </a:lnTo>
                <a:lnTo>
                  <a:pt x="119" y="1271"/>
                </a:lnTo>
                <a:lnTo>
                  <a:pt x="66" y="1470"/>
                </a:lnTo>
                <a:lnTo>
                  <a:pt x="47" y="1518"/>
                </a:lnTo>
                <a:lnTo>
                  <a:pt x="47" y="1518"/>
                </a:lnTo>
                <a:lnTo>
                  <a:pt x="45" y="1515"/>
                </a:lnTo>
                <a:lnTo>
                  <a:pt x="43" y="1511"/>
                </a:lnTo>
                <a:lnTo>
                  <a:pt x="39" y="1507"/>
                </a:lnTo>
                <a:lnTo>
                  <a:pt x="34" y="1505"/>
                </a:lnTo>
                <a:lnTo>
                  <a:pt x="28" y="1504"/>
                </a:lnTo>
                <a:lnTo>
                  <a:pt x="21" y="1504"/>
                </a:lnTo>
                <a:lnTo>
                  <a:pt x="14" y="1507"/>
                </a:lnTo>
                <a:lnTo>
                  <a:pt x="14" y="1507"/>
                </a:lnTo>
                <a:lnTo>
                  <a:pt x="11" y="1510"/>
                </a:lnTo>
                <a:lnTo>
                  <a:pt x="8" y="1515"/>
                </a:lnTo>
                <a:lnTo>
                  <a:pt x="8" y="1522"/>
                </a:lnTo>
                <a:lnTo>
                  <a:pt x="8" y="1529"/>
                </a:lnTo>
                <a:lnTo>
                  <a:pt x="12" y="1547"/>
                </a:lnTo>
                <a:lnTo>
                  <a:pt x="19" y="1566"/>
                </a:lnTo>
                <a:lnTo>
                  <a:pt x="27" y="1585"/>
                </a:lnTo>
                <a:lnTo>
                  <a:pt x="34" y="1603"/>
                </a:lnTo>
                <a:lnTo>
                  <a:pt x="46" y="1625"/>
                </a:lnTo>
                <a:lnTo>
                  <a:pt x="46" y="1625"/>
                </a:lnTo>
                <a:lnTo>
                  <a:pt x="53" y="1635"/>
                </a:lnTo>
                <a:lnTo>
                  <a:pt x="58" y="1637"/>
                </a:lnTo>
                <a:lnTo>
                  <a:pt x="62" y="1639"/>
                </a:lnTo>
                <a:lnTo>
                  <a:pt x="66" y="1642"/>
                </a:lnTo>
                <a:lnTo>
                  <a:pt x="70" y="1643"/>
                </a:lnTo>
                <a:lnTo>
                  <a:pt x="75" y="1643"/>
                </a:lnTo>
                <a:lnTo>
                  <a:pt x="81" y="1642"/>
                </a:lnTo>
                <a:lnTo>
                  <a:pt x="81" y="1642"/>
                </a:lnTo>
                <a:lnTo>
                  <a:pt x="89" y="1639"/>
                </a:lnTo>
                <a:lnTo>
                  <a:pt x="96" y="1637"/>
                </a:lnTo>
                <a:lnTo>
                  <a:pt x="102" y="1633"/>
                </a:lnTo>
                <a:lnTo>
                  <a:pt x="106" y="1630"/>
                </a:lnTo>
                <a:lnTo>
                  <a:pt x="106" y="1630"/>
                </a:lnTo>
                <a:lnTo>
                  <a:pt x="107" y="1624"/>
                </a:lnTo>
                <a:lnTo>
                  <a:pt x="108" y="1612"/>
                </a:lnTo>
                <a:lnTo>
                  <a:pt x="113" y="1575"/>
                </a:lnTo>
                <a:lnTo>
                  <a:pt x="118" y="1535"/>
                </a:lnTo>
                <a:lnTo>
                  <a:pt x="120" y="1516"/>
                </a:lnTo>
                <a:lnTo>
                  <a:pt x="123" y="1501"/>
                </a:lnTo>
                <a:lnTo>
                  <a:pt x="123" y="1501"/>
                </a:lnTo>
                <a:lnTo>
                  <a:pt x="131" y="1476"/>
                </a:lnTo>
                <a:lnTo>
                  <a:pt x="135" y="1454"/>
                </a:lnTo>
                <a:lnTo>
                  <a:pt x="141" y="1431"/>
                </a:lnTo>
                <a:lnTo>
                  <a:pt x="148" y="1409"/>
                </a:lnTo>
                <a:lnTo>
                  <a:pt x="148" y="1409"/>
                </a:lnTo>
                <a:lnTo>
                  <a:pt x="152" y="1397"/>
                </a:lnTo>
                <a:lnTo>
                  <a:pt x="154" y="1385"/>
                </a:lnTo>
                <a:lnTo>
                  <a:pt x="159" y="1362"/>
                </a:lnTo>
                <a:lnTo>
                  <a:pt x="162" y="1350"/>
                </a:lnTo>
                <a:lnTo>
                  <a:pt x="166" y="1340"/>
                </a:lnTo>
                <a:lnTo>
                  <a:pt x="172" y="1329"/>
                </a:lnTo>
                <a:lnTo>
                  <a:pt x="181" y="1317"/>
                </a:lnTo>
                <a:lnTo>
                  <a:pt x="181" y="1317"/>
                </a:lnTo>
                <a:lnTo>
                  <a:pt x="187" y="1311"/>
                </a:lnTo>
                <a:lnTo>
                  <a:pt x="192" y="1302"/>
                </a:lnTo>
                <a:lnTo>
                  <a:pt x="206" y="1279"/>
                </a:lnTo>
                <a:lnTo>
                  <a:pt x="219" y="1250"/>
                </a:lnTo>
                <a:lnTo>
                  <a:pt x="233" y="1221"/>
                </a:lnTo>
                <a:lnTo>
                  <a:pt x="256" y="1168"/>
                </a:lnTo>
                <a:lnTo>
                  <a:pt x="263" y="1152"/>
                </a:lnTo>
                <a:lnTo>
                  <a:pt x="266" y="1145"/>
                </a:lnTo>
                <a:lnTo>
                  <a:pt x="266" y="1145"/>
                </a:lnTo>
                <a:lnTo>
                  <a:pt x="271" y="1145"/>
                </a:lnTo>
                <a:lnTo>
                  <a:pt x="279" y="1146"/>
                </a:lnTo>
                <a:lnTo>
                  <a:pt x="291" y="1148"/>
                </a:lnTo>
                <a:lnTo>
                  <a:pt x="291" y="1148"/>
                </a:lnTo>
                <a:lnTo>
                  <a:pt x="313" y="1111"/>
                </a:lnTo>
                <a:lnTo>
                  <a:pt x="328" y="1087"/>
                </a:lnTo>
                <a:lnTo>
                  <a:pt x="333" y="1080"/>
                </a:lnTo>
                <a:lnTo>
                  <a:pt x="334" y="1079"/>
                </a:lnTo>
                <a:lnTo>
                  <a:pt x="335" y="1079"/>
                </a:lnTo>
                <a:lnTo>
                  <a:pt x="335" y="1079"/>
                </a:lnTo>
                <a:lnTo>
                  <a:pt x="339" y="1096"/>
                </a:lnTo>
                <a:lnTo>
                  <a:pt x="347" y="1126"/>
                </a:lnTo>
                <a:lnTo>
                  <a:pt x="359" y="1166"/>
                </a:lnTo>
                <a:lnTo>
                  <a:pt x="359" y="1166"/>
                </a:lnTo>
                <a:lnTo>
                  <a:pt x="376" y="1272"/>
                </a:lnTo>
                <a:lnTo>
                  <a:pt x="389" y="1346"/>
                </a:lnTo>
                <a:lnTo>
                  <a:pt x="395" y="1381"/>
                </a:lnTo>
                <a:lnTo>
                  <a:pt x="395" y="1381"/>
                </a:lnTo>
                <a:lnTo>
                  <a:pt x="395" y="1385"/>
                </a:lnTo>
                <a:lnTo>
                  <a:pt x="395" y="1391"/>
                </a:lnTo>
                <a:lnTo>
                  <a:pt x="392" y="1407"/>
                </a:lnTo>
                <a:lnTo>
                  <a:pt x="386" y="1441"/>
                </a:lnTo>
                <a:lnTo>
                  <a:pt x="386" y="1441"/>
                </a:lnTo>
                <a:lnTo>
                  <a:pt x="379" y="1468"/>
                </a:lnTo>
                <a:lnTo>
                  <a:pt x="376" y="1485"/>
                </a:lnTo>
                <a:lnTo>
                  <a:pt x="374" y="1503"/>
                </a:lnTo>
                <a:lnTo>
                  <a:pt x="374" y="1503"/>
                </a:lnTo>
                <a:lnTo>
                  <a:pt x="371" y="1579"/>
                </a:lnTo>
                <a:lnTo>
                  <a:pt x="371" y="1579"/>
                </a:lnTo>
                <a:lnTo>
                  <a:pt x="371" y="1631"/>
                </a:lnTo>
                <a:lnTo>
                  <a:pt x="373" y="1689"/>
                </a:lnTo>
                <a:lnTo>
                  <a:pt x="373" y="1689"/>
                </a:lnTo>
                <a:lnTo>
                  <a:pt x="373" y="1700"/>
                </a:lnTo>
                <a:lnTo>
                  <a:pt x="372" y="1711"/>
                </a:lnTo>
                <a:lnTo>
                  <a:pt x="373" y="1716"/>
                </a:lnTo>
                <a:lnTo>
                  <a:pt x="376" y="1720"/>
                </a:lnTo>
                <a:lnTo>
                  <a:pt x="378" y="1723"/>
                </a:lnTo>
                <a:lnTo>
                  <a:pt x="384" y="1725"/>
                </a:lnTo>
                <a:lnTo>
                  <a:pt x="384" y="1725"/>
                </a:lnTo>
                <a:lnTo>
                  <a:pt x="395" y="1727"/>
                </a:lnTo>
                <a:lnTo>
                  <a:pt x="399" y="1727"/>
                </a:lnTo>
                <a:lnTo>
                  <a:pt x="404" y="1726"/>
                </a:lnTo>
                <a:lnTo>
                  <a:pt x="409" y="1725"/>
                </a:lnTo>
                <a:lnTo>
                  <a:pt x="414" y="1723"/>
                </a:lnTo>
                <a:lnTo>
                  <a:pt x="416" y="1719"/>
                </a:lnTo>
                <a:lnTo>
                  <a:pt x="420" y="1714"/>
                </a:lnTo>
                <a:lnTo>
                  <a:pt x="420" y="1714"/>
                </a:lnTo>
                <a:lnTo>
                  <a:pt x="422" y="1708"/>
                </a:lnTo>
                <a:lnTo>
                  <a:pt x="426" y="1698"/>
                </a:lnTo>
                <a:lnTo>
                  <a:pt x="433" y="1672"/>
                </a:lnTo>
                <a:lnTo>
                  <a:pt x="439" y="1644"/>
                </a:lnTo>
                <a:lnTo>
                  <a:pt x="441" y="1625"/>
                </a:lnTo>
                <a:lnTo>
                  <a:pt x="441" y="1625"/>
                </a:lnTo>
                <a:lnTo>
                  <a:pt x="441" y="1606"/>
                </a:lnTo>
                <a:lnTo>
                  <a:pt x="440" y="1598"/>
                </a:lnTo>
                <a:lnTo>
                  <a:pt x="436" y="1589"/>
                </a:lnTo>
                <a:lnTo>
                  <a:pt x="436" y="1589"/>
                </a:lnTo>
                <a:lnTo>
                  <a:pt x="429" y="1572"/>
                </a:lnTo>
                <a:lnTo>
                  <a:pt x="427" y="1563"/>
                </a:lnTo>
                <a:lnTo>
                  <a:pt x="426" y="1556"/>
                </a:lnTo>
                <a:lnTo>
                  <a:pt x="426" y="1556"/>
                </a:lnTo>
                <a:lnTo>
                  <a:pt x="428" y="1548"/>
                </a:lnTo>
                <a:lnTo>
                  <a:pt x="432" y="1532"/>
                </a:lnTo>
                <a:lnTo>
                  <a:pt x="443" y="1488"/>
                </a:lnTo>
                <a:lnTo>
                  <a:pt x="457" y="1444"/>
                </a:lnTo>
                <a:lnTo>
                  <a:pt x="464" y="1418"/>
                </a:lnTo>
                <a:lnTo>
                  <a:pt x="464" y="1418"/>
                </a:lnTo>
                <a:lnTo>
                  <a:pt x="470" y="1386"/>
                </a:lnTo>
                <a:lnTo>
                  <a:pt x="471" y="1368"/>
                </a:lnTo>
                <a:lnTo>
                  <a:pt x="471" y="1355"/>
                </a:lnTo>
                <a:lnTo>
                  <a:pt x="471" y="1355"/>
                </a:lnTo>
                <a:lnTo>
                  <a:pt x="460" y="1184"/>
                </a:lnTo>
                <a:lnTo>
                  <a:pt x="487" y="1179"/>
                </a:lnTo>
                <a:lnTo>
                  <a:pt x="487" y="1179"/>
                </a:lnTo>
                <a:lnTo>
                  <a:pt x="485" y="1126"/>
                </a:lnTo>
                <a:lnTo>
                  <a:pt x="481" y="1052"/>
                </a:lnTo>
                <a:lnTo>
                  <a:pt x="472" y="946"/>
                </a:lnTo>
                <a:lnTo>
                  <a:pt x="472" y="946"/>
                </a:lnTo>
                <a:lnTo>
                  <a:pt x="480" y="944"/>
                </a:lnTo>
                <a:lnTo>
                  <a:pt x="485" y="941"/>
                </a:lnTo>
                <a:lnTo>
                  <a:pt x="489" y="939"/>
                </a:lnTo>
                <a:lnTo>
                  <a:pt x="489" y="939"/>
                </a:lnTo>
                <a:lnTo>
                  <a:pt x="489" y="895"/>
                </a:lnTo>
                <a:lnTo>
                  <a:pt x="485" y="800"/>
                </a:lnTo>
                <a:lnTo>
                  <a:pt x="481" y="664"/>
                </a:lnTo>
                <a:lnTo>
                  <a:pt x="481" y="664"/>
                </a:lnTo>
                <a:lnTo>
                  <a:pt x="499" y="627"/>
                </a:lnTo>
                <a:lnTo>
                  <a:pt x="512" y="599"/>
                </a:lnTo>
                <a:lnTo>
                  <a:pt x="521" y="581"/>
                </a:lnTo>
                <a:lnTo>
                  <a:pt x="521" y="581"/>
                </a:lnTo>
                <a:lnTo>
                  <a:pt x="530" y="557"/>
                </a:lnTo>
                <a:lnTo>
                  <a:pt x="548" y="515"/>
                </a:lnTo>
                <a:lnTo>
                  <a:pt x="575" y="454"/>
                </a:lnTo>
                <a:lnTo>
                  <a:pt x="575" y="454"/>
                </a:lnTo>
                <a:lnTo>
                  <a:pt x="579" y="446"/>
                </a:lnTo>
                <a:lnTo>
                  <a:pt x="581" y="439"/>
                </a:lnTo>
                <a:lnTo>
                  <a:pt x="581" y="433"/>
                </a:lnTo>
                <a:lnTo>
                  <a:pt x="581" y="431"/>
                </a:lnTo>
                <a:lnTo>
                  <a:pt x="580" y="429"/>
                </a:lnTo>
                <a:lnTo>
                  <a:pt x="580" y="429"/>
                </a:lnTo>
                <a:lnTo>
                  <a:pt x="572" y="417"/>
                </a:lnTo>
                <a:lnTo>
                  <a:pt x="572" y="417"/>
                </a:lnTo>
                <a:lnTo>
                  <a:pt x="593" y="364"/>
                </a:lnTo>
                <a:lnTo>
                  <a:pt x="618" y="299"/>
                </a:lnTo>
                <a:lnTo>
                  <a:pt x="618" y="299"/>
                </a:lnTo>
                <a:lnTo>
                  <a:pt x="619" y="291"/>
                </a:lnTo>
                <a:lnTo>
                  <a:pt x="618" y="281"/>
                </a:lnTo>
                <a:lnTo>
                  <a:pt x="616" y="270"/>
                </a:lnTo>
                <a:lnTo>
                  <a:pt x="611" y="260"/>
                </a:lnTo>
                <a:lnTo>
                  <a:pt x="599" y="236"/>
                </a:lnTo>
                <a:lnTo>
                  <a:pt x="587" y="216"/>
                </a:lnTo>
                <a:lnTo>
                  <a:pt x="587" y="216"/>
                </a:lnTo>
                <a:lnTo>
                  <a:pt x="571" y="187"/>
                </a:lnTo>
                <a:lnTo>
                  <a:pt x="548" y="148"/>
                </a:lnTo>
                <a:lnTo>
                  <a:pt x="522" y="99"/>
                </a:lnTo>
                <a:lnTo>
                  <a:pt x="522" y="99"/>
                </a:lnTo>
                <a:lnTo>
                  <a:pt x="514" y="81"/>
                </a:lnTo>
                <a:lnTo>
                  <a:pt x="508" y="67"/>
                </a:lnTo>
                <a:lnTo>
                  <a:pt x="505" y="60"/>
                </a:lnTo>
                <a:lnTo>
                  <a:pt x="504" y="53"/>
                </a:lnTo>
                <a:lnTo>
                  <a:pt x="504" y="53"/>
                </a:lnTo>
                <a:lnTo>
                  <a:pt x="503" y="41"/>
                </a:lnTo>
                <a:lnTo>
                  <a:pt x="502" y="29"/>
                </a:lnTo>
                <a:lnTo>
                  <a:pt x="498" y="19"/>
                </a:lnTo>
                <a:lnTo>
                  <a:pt x="497" y="16"/>
                </a:lnTo>
                <a:lnTo>
                  <a:pt x="493" y="13"/>
                </a:lnTo>
                <a:lnTo>
                  <a:pt x="493" y="13"/>
                </a:lnTo>
                <a:lnTo>
                  <a:pt x="480" y="6"/>
                </a:lnTo>
                <a:lnTo>
                  <a:pt x="480" y="6"/>
                </a:lnTo>
                <a:lnTo>
                  <a:pt x="471" y="2"/>
                </a:lnTo>
                <a:lnTo>
                  <a:pt x="467" y="0"/>
                </a:lnTo>
                <a:lnTo>
                  <a:pt x="465" y="2"/>
                </a:lnTo>
                <a:lnTo>
                  <a:pt x="465" y="2"/>
                </a:lnTo>
                <a:lnTo>
                  <a:pt x="464" y="4"/>
                </a:lnTo>
                <a:lnTo>
                  <a:pt x="461" y="6"/>
                </a:lnTo>
                <a:lnTo>
                  <a:pt x="458" y="7"/>
                </a:lnTo>
                <a:lnTo>
                  <a:pt x="455" y="7"/>
                </a:lnTo>
                <a:lnTo>
                  <a:pt x="455" y="7"/>
                </a:lnTo>
                <a:lnTo>
                  <a:pt x="452" y="6"/>
                </a:lnTo>
                <a:lnTo>
                  <a:pt x="448" y="4"/>
                </a:lnTo>
                <a:lnTo>
                  <a:pt x="446" y="3"/>
                </a:lnTo>
                <a:lnTo>
                  <a:pt x="446" y="4"/>
                </a:lnTo>
                <a:lnTo>
                  <a:pt x="446" y="6"/>
                </a:lnTo>
                <a:lnTo>
                  <a:pt x="446" y="6"/>
                </a:lnTo>
                <a:lnTo>
                  <a:pt x="447" y="12"/>
                </a:lnTo>
                <a:lnTo>
                  <a:pt x="448" y="18"/>
                </a:lnTo>
                <a:lnTo>
                  <a:pt x="451" y="25"/>
                </a:lnTo>
                <a:lnTo>
                  <a:pt x="452" y="32"/>
                </a:lnTo>
                <a:lnTo>
                  <a:pt x="452" y="32"/>
                </a:lnTo>
                <a:lnTo>
                  <a:pt x="454" y="42"/>
                </a:lnTo>
                <a:lnTo>
                  <a:pt x="459" y="54"/>
                </a:lnTo>
                <a:lnTo>
                  <a:pt x="462" y="65"/>
                </a:lnTo>
                <a:lnTo>
                  <a:pt x="464" y="72"/>
                </a:lnTo>
                <a:lnTo>
                  <a:pt x="464" y="72"/>
                </a:lnTo>
                <a:lnTo>
                  <a:pt x="461" y="72"/>
                </a:lnTo>
                <a:lnTo>
                  <a:pt x="459" y="69"/>
                </a:lnTo>
                <a:lnTo>
                  <a:pt x="449" y="63"/>
                </a:lnTo>
                <a:lnTo>
                  <a:pt x="441" y="59"/>
                </a:lnTo>
                <a:lnTo>
                  <a:pt x="439" y="57"/>
                </a:lnTo>
                <a:lnTo>
                  <a:pt x="439" y="59"/>
                </a:lnTo>
                <a:lnTo>
                  <a:pt x="439" y="59"/>
                </a:lnTo>
                <a:lnTo>
                  <a:pt x="442" y="67"/>
                </a:lnTo>
                <a:lnTo>
                  <a:pt x="445" y="76"/>
                </a:lnTo>
                <a:lnTo>
                  <a:pt x="449" y="87"/>
                </a:lnTo>
                <a:lnTo>
                  <a:pt x="455" y="100"/>
                </a:lnTo>
                <a:lnTo>
                  <a:pt x="455" y="100"/>
                </a:lnTo>
                <a:lnTo>
                  <a:pt x="460" y="110"/>
                </a:lnTo>
                <a:lnTo>
                  <a:pt x="465" y="116"/>
                </a:lnTo>
                <a:lnTo>
                  <a:pt x="468" y="120"/>
                </a:lnTo>
                <a:lnTo>
                  <a:pt x="472" y="126"/>
                </a:lnTo>
                <a:lnTo>
                  <a:pt x="472" y="126"/>
                </a:lnTo>
                <a:lnTo>
                  <a:pt x="477" y="131"/>
                </a:lnTo>
                <a:lnTo>
                  <a:pt x="480" y="135"/>
                </a:lnTo>
                <a:lnTo>
                  <a:pt x="485" y="142"/>
                </a:lnTo>
                <a:lnTo>
                  <a:pt x="491" y="155"/>
                </a:lnTo>
                <a:lnTo>
                  <a:pt x="491" y="155"/>
                </a:lnTo>
                <a:lnTo>
                  <a:pt x="522" y="222"/>
                </a:lnTo>
                <a:lnTo>
                  <a:pt x="546" y="272"/>
                </a:lnTo>
                <a:lnTo>
                  <a:pt x="499" y="386"/>
                </a:lnTo>
                <a:lnTo>
                  <a:pt x="481" y="387"/>
                </a:lnTo>
                <a:lnTo>
                  <a:pt x="453" y="437"/>
                </a:lnTo>
                <a:lnTo>
                  <a:pt x="443" y="449"/>
                </a:lnTo>
                <a:lnTo>
                  <a:pt x="432" y="450"/>
                </a:lnTo>
                <a:lnTo>
                  <a:pt x="432" y="450"/>
                </a:lnTo>
                <a:lnTo>
                  <a:pt x="427" y="427"/>
                </a:lnTo>
                <a:lnTo>
                  <a:pt x="423" y="407"/>
                </a:lnTo>
                <a:lnTo>
                  <a:pt x="420" y="388"/>
                </a:lnTo>
                <a:lnTo>
                  <a:pt x="420" y="388"/>
                </a:lnTo>
                <a:lnTo>
                  <a:pt x="418" y="364"/>
                </a:lnTo>
                <a:lnTo>
                  <a:pt x="417" y="357"/>
                </a:lnTo>
                <a:lnTo>
                  <a:pt x="414" y="351"/>
                </a:lnTo>
                <a:lnTo>
                  <a:pt x="414" y="351"/>
                </a:lnTo>
                <a:lnTo>
                  <a:pt x="411" y="349"/>
                </a:lnTo>
                <a:lnTo>
                  <a:pt x="407" y="346"/>
                </a:lnTo>
                <a:lnTo>
                  <a:pt x="395" y="341"/>
                </a:lnTo>
                <a:lnTo>
                  <a:pt x="379" y="333"/>
                </a:lnTo>
                <a:lnTo>
                  <a:pt x="365" y="326"/>
                </a:lnTo>
                <a:lnTo>
                  <a:pt x="365" y="326"/>
                </a:lnTo>
                <a:lnTo>
                  <a:pt x="352" y="325"/>
                </a:lnTo>
                <a:lnTo>
                  <a:pt x="341" y="325"/>
                </a:lnTo>
                <a:lnTo>
                  <a:pt x="330" y="326"/>
                </a:lnTo>
                <a:lnTo>
                  <a:pt x="330" y="326"/>
                </a:lnTo>
                <a:lnTo>
                  <a:pt x="327" y="326"/>
                </a:lnTo>
                <a:lnTo>
                  <a:pt x="324" y="326"/>
                </a:lnTo>
                <a:lnTo>
                  <a:pt x="322" y="325"/>
                </a:lnTo>
                <a:lnTo>
                  <a:pt x="321" y="324"/>
                </a:lnTo>
                <a:lnTo>
                  <a:pt x="319" y="325"/>
                </a:lnTo>
                <a:lnTo>
                  <a:pt x="311" y="329"/>
                </a:lnTo>
                <a:lnTo>
                  <a:pt x="311" y="329"/>
                </a:lnTo>
                <a:lnTo>
                  <a:pt x="302" y="335"/>
                </a:lnTo>
                <a:lnTo>
                  <a:pt x="296" y="338"/>
                </a:lnTo>
                <a:lnTo>
                  <a:pt x="291" y="341"/>
                </a:lnTo>
                <a:lnTo>
                  <a:pt x="289" y="344"/>
                </a:lnTo>
                <a:lnTo>
                  <a:pt x="289" y="344"/>
                </a:lnTo>
                <a:lnTo>
                  <a:pt x="288" y="346"/>
                </a:lnTo>
                <a:lnTo>
                  <a:pt x="285" y="350"/>
                </a:lnTo>
                <a:lnTo>
                  <a:pt x="279" y="355"/>
                </a:lnTo>
                <a:lnTo>
                  <a:pt x="275" y="358"/>
                </a:lnTo>
                <a:lnTo>
                  <a:pt x="273" y="361"/>
                </a:lnTo>
                <a:lnTo>
                  <a:pt x="272" y="362"/>
                </a:lnTo>
                <a:lnTo>
                  <a:pt x="273" y="375"/>
                </a:lnTo>
                <a:lnTo>
                  <a:pt x="273" y="375"/>
                </a:lnTo>
                <a:lnTo>
                  <a:pt x="272" y="386"/>
                </a:lnTo>
                <a:lnTo>
                  <a:pt x="271" y="393"/>
                </a:lnTo>
                <a:lnTo>
                  <a:pt x="269" y="399"/>
                </a:lnTo>
                <a:lnTo>
                  <a:pt x="269" y="399"/>
                </a:lnTo>
                <a:lnTo>
                  <a:pt x="265" y="406"/>
                </a:lnTo>
                <a:lnTo>
                  <a:pt x="265" y="410"/>
                </a:lnTo>
                <a:lnTo>
                  <a:pt x="264" y="414"/>
                </a:lnTo>
                <a:lnTo>
                  <a:pt x="264" y="414"/>
                </a:lnTo>
                <a:lnTo>
                  <a:pt x="265" y="424"/>
                </a:lnTo>
                <a:lnTo>
                  <a:pt x="267" y="433"/>
                </a:lnTo>
                <a:lnTo>
                  <a:pt x="267" y="433"/>
                </a:lnTo>
                <a:lnTo>
                  <a:pt x="273" y="454"/>
                </a:lnTo>
                <a:lnTo>
                  <a:pt x="273" y="454"/>
                </a:lnTo>
                <a:lnTo>
                  <a:pt x="277" y="461"/>
                </a:lnTo>
                <a:lnTo>
                  <a:pt x="279" y="465"/>
                </a:lnTo>
                <a:lnTo>
                  <a:pt x="279" y="470"/>
                </a:lnTo>
                <a:lnTo>
                  <a:pt x="279" y="470"/>
                </a:lnTo>
                <a:lnTo>
                  <a:pt x="283" y="480"/>
                </a:lnTo>
                <a:lnTo>
                  <a:pt x="288" y="496"/>
                </a:lnTo>
                <a:lnTo>
                  <a:pt x="296" y="517"/>
                </a:lnTo>
                <a:lnTo>
                  <a:pt x="296" y="517"/>
                </a:lnTo>
                <a:lnTo>
                  <a:pt x="265" y="492"/>
                </a:lnTo>
                <a:lnTo>
                  <a:pt x="242" y="473"/>
                </a:lnTo>
                <a:lnTo>
                  <a:pt x="232" y="463"/>
                </a:lnTo>
                <a:lnTo>
                  <a:pt x="232" y="463"/>
                </a:lnTo>
                <a:lnTo>
                  <a:pt x="222" y="455"/>
                </a:lnTo>
                <a:lnTo>
                  <a:pt x="206" y="443"/>
                </a:lnTo>
                <a:lnTo>
                  <a:pt x="181" y="426"/>
                </a:lnTo>
                <a:lnTo>
                  <a:pt x="181" y="426"/>
                </a:lnTo>
                <a:lnTo>
                  <a:pt x="146" y="408"/>
                </a:lnTo>
                <a:lnTo>
                  <a:pt x="146" y="408"/>
                </a:lnTo>
                <a:lnTo>
                  <a:pt x="107" y="350"/>
                </a:lnTo>
                <a:lnTo>
                  <a:pt x="107" y="350"/>
                </a:lnTo>
                <a:lnTo>
                  <a:pt x="89" y="325"/>
                </a:lnTo>
                <a:lnTo>
                  <a:pt x="78" y="310"/>
                </a:lnTo>
                <a:lnTo>
                  <a:pt x="76" y="305"/>
                </a:lnTo>
                <a:lnTo>
                  <a:pt x="76" y="301"/>
                </a:lnTo>
                <a:lnTo>
                  <a:pt x="76" y="301"/>
                </a:lnTo>
                <a:lnTo>
                  <a:pt x="84" y="279"/>
                </a:lnTo>
                <a:lnTo>
                  <a:pt x="102" y="230"/>
                </a:lnTo>
                <a:lnTo>
                  <a:pt x="119" y="181"/>
                </a:lnTo>
                <a:lnTo>
                  <a:pt x="126" y="157"/>
                </a:lnTo>
                <a:lnTo>
                  <a:pt x="126" y="157"/>
                </a:lnTo>
                <a:lnTo>
                  <a:pt x="128" y="155"/>
                </a:lnTo>
                <a:lnTo>
                  <a:pt x="131" y="151"/>
                </a:lnTo>
                <a:lnTo>
                  <a:pt x="143" y="142"/>
                </a:lnTo>
                <a:lnTo>
                  <a:pt x="158" y="128"/>
                </a:lnTo>
                <a:lnTo>
                  <a:pt x="158" y="128"/>
                </a:lnTo>
                <a:lnTo>
                  <a:pt x="171" y="126"/>
                </a:lnTo>
                <a:lnTo>
                  <a:pt x="182" y="124"/>
                </a:lnTo>
                <a:lnTo>
                  <a:pt x="187" y="122"/>
                </a:lnTo>
                <a:lnTo>
                  <a:pt x="189" y="119"/>
                </a:lnTo>
                <a:lnTo>
                  <a:pt x="189" y="119"/>
                </a:lnTo>
                <a:lnTo>
                  <a:pt x="203" y="103"/>
                </a:lnTo>
                <a:lnTo>
                  <a:pt x="203" y="103"/>
                </a:lnTo>
                <a:lnTo>
                  <a:pt x="213" y="100"/>
                </a:lnTo>
                <a:lnTo>
                  <a:pt x="220" y="98"/>
                </a:lnTo>
                <a:lnTo>
                  <a:pt x="222" y="96"/>
                </a:lnTo>
                <a:lnTo>
                  <a:pt x="222" y="94"/>
                </a:lnTo>
                <a:lnTo>
                  <a:pt x="222" y="94"/>
                </a:lnTo>
                <a:lnTo>
                  <a:pt x="223" y="93"/>
                </a:lnTo>
                <a:lnTo>
                  <a:pt x="227" y="91"/>
                </a:lnTo>
                <a:lnTo>
                  <a:pt x="227" y="88"/>
                </a:lnTo>
                <a:lnTo>
                  <a:pt x="228" y="87"/>
                </a:lnTo>
                <a:lnTo>
                  <a:pt x="227" y="85"/>
                </a:lnTo>
                <a:lnTo>
                  <a:pt x="225" y="84"/>
                </a:lnTo>
                <a:lnTo>
                  <a:pt x="225" y="84"/>
                </a:lnTo>
                <a:lnTo>
                  <a:pt x="216" y="81"/>
                </a:lnTo>
                <a:lnTo>
                  <a:pt x="207" y="80"/>
                </a:lnTo>
                <a:lnTo>
                  <a:pt x="195" y="79"/>
                </a:lnTo>
                <a:lnTo>
                  <a:pt x="195" y="79"/>
                </a:lnTo>
                <a:lnTo>
                  <a:pt x="201" y="73"/>
                </a:lnTo>
                <a:lnTo>
                  <a:pt x="204" y="68"/>
                </a:lnTo>
                <a:lnTo>
                  <a:pt x="204" y="66"/>
                </a:lnTo>
                <a:lnTo>
                  <a:pt x="203" y="63"/>
                </a:lnTo>
                <a:lnTo>
                  <a:pt x="203" y="63"/>
                </a:lnTo>
                <a:lnTo>
                  <a:pt x="195" y="59"/>
                </a:lnTo>
                <a:lnTo>
                  <a:pt x="181" y="53"/>
                </a:lnTo>
                <a:lnTo>
                  <a:pt x="173" y="50"/>
                </a:lnTo>
                <a:lnTo>
                  <a:pt x="165" y="49"/>
                </a:lnTo>
                <a:lnTo>
                  <a:pt x="158" y="49"/>
                </a:lnTo>
                <a:lnTo>
                  <a:pt x="151" y="50"/>
                </a:lnTo>
                <a:lnTo>
                  <a:pt x="151" y="50"/>
                </a:lnTo>
                <a:lnTo>
                  <a:pt x="141" y="55"/>
                </a:lnTo>
                <a:lnTo>
                  <a:pt x="134" y="59"/>
                </a:lnTo>
                <a:lnTo>
                  <a:pt x="128" y="63"/>
                </a:lnTo>
                <a:lnTo>
                  <a:pt x="123" y="68"/>
                </a:lnTo>
                <a:lnTo>
                  <a:pt x="123" y="68"/>
                </a:lnTo>
                <a:lnTo>
                  <a:pt x="120" y="75"/>
                </a:lnTo>
                <a:lnTo>
                  <a:pt x="116" y="84"/>
                </a:lnTo>
                <a:lnTo>
                  <a:pt x="114" y="96"/>
                </a:lnTo>
                <a:lnTo>
                  <a:pt x="114" y="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>
            <a:extLst>
              <a:ext uri="{FF2B5EF4-FFF2-40B4-BE49-F238E27FC236}">
                <a16:creationId xmlns:a16="http://schemas.microsoft.com/office/drawing/2014/main" id="{903DBBA0-53A4-434B-8CF9-6289A219D6AF}"/>
              </a:ext>
            </a:extLst>
          </p:cNvPr>
          <p:cNvSpPr>
            <a:spLocks/>
          </p:cNvSpPr>
          <p:nvPr/>
        </p:nvSpPr>
        <p:spPr bwMode="auto">
          <a:xfrm>
            <a:off x="5997172" y="5489358"/>
            <a:ext cx="1656128" cy="623877"/>
          </a:xfrm>
          <a:custGeom>
            <a:avLst/>
            <a:gdLst>
              <a:gd name="T0" fmla="*/ 371 w 1537"/>
              <a:gd name="T1" fmla="*/ 81 h 579"/>
              <a:gd name="T2" fmla="*/ 366 w 1537"/>
              <a:gd name="T3" fmla="*/ 113 h 579"/>
              <a:gd name="T4" fmla="*/ 376 w 1537"/>
              <a:gd name="T5" fmla="*/ 155 h 579"/>
              <a:gd name="T6" fmla="*/ 392 w 1537"/>
              <a:gd name="T7" fmla="*/ 190 h 579"/>
              <a:gd name="T8" fmla="*/ 303 w 1537"/>
              <a:gd name="T9" fmla="*/ 244 h 579"/>
              <a:gd name="T10" fmla="*/ 157 w 1537"/>
              <a:gd name="T11" fmla="*/ 257 h 579"/>
              <a:gd name="T12" fmla="*/ 96 w 1537"/>
              <a:gd name="T13" fmla="*/ 221 h 579"/>
              <a:gd name="T14" fmla="*/ 88 w 1537"/>
              <a:gd name="T15" fmla="*/ 233 h 579"/>
              <a:gd name="T16" fmla="*/ 25 w 1537"/>
              <a:gd name="T17" fmla="*/ 220 h 579"/>
              <a:gd name="T18" fmla="*/ 30 w 1537"/>
              <a:gd name="T19" fmla="*/ 235 h 579"/>
              <a:gd name="T20" fmla="*/ 1 w 1537"/>
              <a:gd name="T21" fmla="*/ 227 h 579"/>
              <a:gd name="T22" fmla="*/ 2 w 1537"/>
              <a:gd name="T23" fmla="*/ 246 h 579"/>
              <a:gd name="T24" fmla="*/ 56 w 1537"/>
              <a:gd name="T25" fmla="*/ 271 h 579"/>
              <a:gd name="T26" fmla="*/ 220 w 1537"/>
              <a:gd name="T27" fmla="*/ 312 h 579"/>
              <a:gd name="T28" fmla="*/ 348 w 1537"/>
              <a:gd name="T29" fmla="*/ 277 h 579"/>
              <a:gd name="T30" fmla="*/ 398 w 1537"/>
              <a:gd name="T31" fmla="*/ 288 h 579"/>
              <a:gd name="T32" fmla="*/ 398 w 1537"/>
              <a:gd name="T33" fmla="*/ 329 h 579"/>
              <a:gd name="T34" fmla="*/ 344 w 1537"/>
              <a:gd name="T35" fmla="*/ 438 h 579"/>
              <a:gd name="T36" fmla="*/ 266 w 1537"/>
              <a:gd name="T37" fmla="*/ 514 h 579"/>
              <a:gd name="T38" fmla="*/ 225 w 1537"/>
              <a:gd name="T39" fmla="*/ 529 h 579"/>
              <a:gd name="T40" fmla="*/ 245 w 1537"/>
              <a:gd name="T41" fmla="*/ 567 h 579"/>
              <a:gd name="T42" fmla="*/ 291 w 1537"/>
              <a:gd name="T43" fmla="*/ 570 h 579"/>
              <a:gd name="T44" fmla="*/ 296 w 1537"/>
              <a:gd name="T45" fmla="*/ 545 h 579"/>
              <a:gd name="T46" fmla="*/ 399 w 1537"/>
              <a:gd name="T47" fmla="*/ 441 h 579"/>
              <a:gd name="T48" fmla="*/ 458 w 1537"/>
              <a:gd name="T49" fmla="*/ 364 h 579"/>
              <a:gd name="T50" fmla="*/ 482 w 1537"/>
              <a:gd name="T51" fmla="*/ 329 h 579"/>
              <a:gd name="T52" fmla="*/ 580 w 1537"/>
              <a:gd name="T53" fmla="*/ 315 h 579"/>
              <a:gd name="T54" fmla="*/ 680 w 1537"/>
              <a:gd name="T55" fmla="*/ 333 h 579"/>
              <a:gd name="T56" fmla="*/ 790 w 1537"/>
              <a:gd name="T57" fmla="*/ 362 h 579"/>
              <a:gd name="T58" fmla="*/ 888 w 1537"/>
              <a:gd name="T59" fmla="*/ 410 h 579"/>
              <a:gd name="T60" fmla="*/ 909 w 1537"/>
              <a:gd name="T61" fmla="*/ 401 h 579"/>
              <a:gd name="T62" fmla="*/ 1070 w 1537"/>
              <a:gd name="T63" fmla="*/ 427 h 579"/>
              <a:gd name="T64" fmla="*/ 1326 w 1537"/>
              <a:gd name="T65" fmla="*/ 460 h 579"/>
              <a:gd name="T66" fmla="*/ 1341 w 1537"/>
              <a:gd name="T67" fmla="*/ 472 h 579"/>
              <a:gd name="T68" fmla="*/ 1401 w 1537"/>
              <a:gd name="T69" fmla="*/ 527 h 579"/>
              <a:gd name="T70" fmla="*/ 1435 w 1537"/>
              <a:gd name="T71" fmla="*/ 532 h 579"/>
              <a:gd name="T72" fmla="*/ 1441 w 1537"/>
              <a:gd name="T73" fmla="*/ 464 h 579"/>
              <a:gd name="T74" fmla="*/ 1391 w 1537"/>
              <a:gd name="T75" fmla="*/ 389 h 579"/>
              <a:gd name="T76" fmla="*/ 1322 w 1537"/>
              <a:gd name="T77" fmla="*/ 377 h 579"/>
              <a:gd name="T78" fmla="*/ 1211 w 1537"/>
              <a:gd name="T79" fmla="*/ 373 h 579"/>
              <a:gd name="T80" fmla="*/ 1221 w 1537"/>
              <a:gd name="T81" fmla="*/ 323 h 579"/>
              <a:gd name="T82" fmla="*/ 1382 w 1537"/>
              <a:gd name="T83" fmla="*/ 313 h 579"/>
              <a:gd name="T84" fmla="*/ 1432 w 1537"/>
              <a:gd name="T85" fmla="*/ 325 h 579"/>
              <a:gd name="T86" fmla="*/ 1504 w 1537"/>
              <a:gd name="T87" fmla="*/ 356 h 579"/>
              <a:gd name="T88" fmla="*/ 1534 w 1537"/>
              <a:gd name="T89" fmla="*/ 341 h 579"/>
              <a:gd name="T90" fmla="*/ 1522 w 1537"/>
              <a:gd name="T91" fmla="*/ 287 h 579"/>
              <a:gd name="T92" fmla="*/ 1445 w 1537"/>
              <a:gd name="T93" fmla="*/ 203 h 579"/>
              <a:gd name="T94" fmla="*/ 1405 w 1537"/>
              <a:gd name="T95" fmla="*/ 212 h 579"/>
              <a:gd name="T96" fmla="*/ 1314 w 1537"/>
              <a:gd name="T97" fmla="*/ 245 h 579"/>
              <a:gd name="T98" fmla="*/ 1033 w 1537"/>
              <a:gd name="T99" fmla="*/ 249 h 579"/>
              <a:gd name="T100" fmla="*/ 944 w 1537"/>
              <a:gd name="T101" fmla="*/ 215 h 579"/>
              <a:gd name="T102" fmla="*/ 643 w 1537"/>
              <a:gd name="T103" fmla="*/ 191 h 579"/>
              <a:gd name="T104" fmla="*/ 499 w 1537"/>
              <a:gd name="T105" fmla="*/ 126 h 579"/>
              <a:gd name="T106" fmla="*/ 485 w 1537"/>
              <a:gd name="T107" fmla="*/ 30 h 579"/>
              <a:gd name="T108" fmla="*/ 432 w 1537"/>
              <a:gd name="T109" fmla="*/ 0 h 579"/>
              <a:gd name="T110" fmla="*/ 386 w 1537"/>
              <a:gd name="T111" fmla="*/ 19 h 579"/>
              <a:gd name="T112" fmla="*/ 371 w 1537"/>
              <a:gd name="T113" fmla="*/ 42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37" h="579">
                <a:moveTo>
                  <a:pt x="376" y="50"/>
                </a:moveTo>
                <a:lnTo>
                  <a:pt x="376" y="50"/>
                </a:lnTo>
                <a:lnTo>
                  <a:pt x="376" y="56"/>
                </a:lnTo>
                <a:lnTo>
                  <a:pt x="376" y="64"/>
                </a:lnTo>
                <a:lnTo>
                  <a:pt x="375" y="74"/>
                </a:lnTo>
                <a:lnTo>
                  <a:pt x="373" y="77"/>
                </a:lnTo>
                <a:lnTo>
                  <a:pt x="371" y="81"/>
                </a:lnTo>
                <a:lnTo>
                  <a:pt x="371" y="81"/>
                </a:lnTo>
                <a:lnTo>
                  <a:pt x="363" y="89"/>
                </a:lnTo>
                <a:lnTo>
                  <a:pt x="359" y="93"/>
                </a:lnTo>
                <a:lnTo>
                  <a:pt x="359" y="93"/>
                </a:lnTo>
                <a:lnTo>
                  <a:pt x="363" y="99"/>
                </a:lnTo>
                <a:lnTo>
                  <a:pt x="366" y="106"/>
                </a:lnTo>
                <a:lnTo>
                  <a:pt x="366" y="106"/>
                </a:lnTo>
                <a:lnTo>
                  <a:pt x="366" y="109"/>
                </a:lnTo>
                <a:lnTo>
                  <a:pt x="366" y="113"/>
                </a:lnTo>
                <a:lnTo>
                  <a:pt x="365" y="118"/>
                </a:lnTo>
                <a:lnTo>
                  <a:pt x="365" y="125"/>
                </a:lnTo>
                <a:lnTo>
                  <a:pt x="365" y="125"/>
                </a:lnTo>
                <a:lnTo>
                  <a:pt x="365" y="136"/>
                </a:lnTo>
                <a:lnTo>
                  <a:pt x="366" y="143"/>
                </a:lnTo>
                <a:lnTo>
                  <a:pt x="371" y="151"/>
                </a:lnTo>
                <a:lnTo>
                  <a:pt x="371" y="151"/>
                </a:lnTo>
                <a:lnTo>
                  <a:pt x="376" y="155"/>
                </a:lnTo>
                <a:lnTo>
                  <a:pt x="380" y="158"/>
                </a:lnTo>
                <a:lnTo>
                  <a:pt x="386" y="159"/>
                </a:lnTo>
                <a:lnTo>
                  <a:pt x="392" y="159"/>
                </a:lnTo>
                <a:lnTo>
                  <a:pt x="402" y="159"/>
                </a:lnTo>
                <a:lnTo>
                  <a:pt x="405" y="158"/>
                </a:lnTo>
                <a:lnTo>
                  <a:pt x="411" y="175"/>
                </a:lnTo>
                <a:lnTo>
                  <a:pt x="411" y="175"/>
                </a:lnTo>
                <a:lnTo>
                  <a:pt x="392" y="190"/>
                </a:lnTo>
                <a:lnTo>
                  <a:pt x="378" y="202"/>
                </a:lnTo>
                <a:lnTo>
                  <a:pt x="366" y="208"/>
                </a:lnTo>
                <a:lnTo>
                  <a:pt x="366" y="208"/>
                </a:lnTo>
                <a:lnTo>
                  <a:pt x="354" y="215"/>
                </a:lnTo>
                <a:lnTo>
                  <a:pt x="334" y="227"/>
                </a:lnTo>
                <a:lnTo>
                  <a:pt x="315" y="238"/>
                </a:lnTo>
                <a:lnTo>
                  <a:pt x="303" y="244"/>
                </a:lnTo>
                <a:lnTo>
                  <a:pt x="303" y="244"/>
                </a:lnTo>
                <a:lnTo>
                  <a:pt x="286" y="252"/>
                </a:lnTo>
                <a:lnTo>
                  <a:pt x="275" y="257"/>
                </a:lnTo>
                <a:lnTo>
                  <a:pt x="269" y="258"/>
                </a:lnTo>
                <a:lnTo>
                  <a:pt x="262" y="258"/>
                </a:lnTo>
                <a:lnTo>
                  <a:pt x="262" y="258"/>
                </a:lnTo>
                <a:lnTo>
                  <a:pt x="204" y="259"/>
                </a:lnTo>
                <a:lnTo>
                  <a:pt x="171" y="258"/>
                </a:lnTo>
                <a:lnTo>
                  <a:pt x="157" y="257"/>
                </a:lnTo>
                <a:lnTo>
                  <a:pt x="149" y="256"/>
                </a:lnTo>
                <a:lnTo>
                  <a:pt x="149" y="256"/>
                </a:lnTo>
                <a:lnTo>
                  <a:pt x="135" y="252"/>
                </a:lnTo>
                <a:lnTo>
                  <a:pt x="124" y="251"/>
                </a:lnTo>
                <a:lnTo>
                  <a:pt x="113" y="251"/>
                </a:lnTo>
                <a:lnTo>
                  <a:pt x="113" y="251"/>
                </a:lnTo>
                <a:lnTo>
                  <a:pt x="103" y="233"/>
                </a:lnTo>
                <a:lnTo>
                  <a:pt x="96" y="221"/>
                </a:lnTo>
                <a:lnTo>
                  <a:pt x="94" y="216"/>
                </a:lnTo>
                <a:lnTo>
                  <a:pt x="90" y="215"/>
                </a:lnTo>
                <a:lnTo>
                  <a:pt x="90" y="215"/>
                </a:lnTo>
                <a:lnTo>
                  <a:pt x="88" y="215"/>
                </a:lnTo>
                <a:lnTo>
                  <a:pt x="87" y="216"/>
                </a:lnTo>
                <a:lnTo>
                  <a:pt x="87" y="222"/>
                </a:lnTo>
                <a:lnTo>
                  <a:pt x="88" y="233"/>
                </a:lnTo>
                <a:lnTo>
                  <a:pt x="88" y="233"/>
                </a:lnTo>
                <a:lnTo>
                  <a:pt x="82" y="234"/>
                </a:lnTo>
                <a:lnTo>
                  <a:pt x="71" y="237"/>
                </a:lnTo>
                <a:lnTo>
                  <a:pt x="71" y="237"/>
                </a:lnTo>
                <a:lnTo>
                  <a:pt x="66" y="235"/>
                </a:lnTo>
                <a:lnTo>
                  <a:pt x="59" y="233"/>
                </a:lnTo>
                <a:lnTo>
                  <a:pt x="44" y="227"/>
                </a:lnTo>
                <a:lnTo>
                  <a:pt x="44" y="227"/>
                </a:lnTo>
                <a:lnTo>
                  <a:pt x="25" y="220"/>
                </a:lnTo>
                <a:lnTo>
                  <a:pt x="17" y="218"/>
                </a:lnTo>
                <a:lnTo>
                  <a:pt x="13" y="218"/>
                </a:lnTo>
                <a:lnTo>
                  <a:pt x="13" y="219"/>
                </a:lnTo>
                <a:lnTo>
                  <a:pt x="13" y="219"/>
                </a:lnTo>
                <a:lnTo>
                  <a:pt x="13" y="220"/>
                </a:lnTo>
                <a:lnTo>
                  <a:pt x="15" y="224"/>
                </a:lnTo>
                <a:lnTo>
                  <a:pt x="21" y="228"/>
                </a:lnTo>
                <a:lnTo>
                  <a:pt x="30" y="235"/>
                </a:lnTo>
                <a:lnTo>
                  <a:pt x="30" y="235"/>
                </a:lnTo>
                <a:lnTo>
                  <a:pt x="14" y="227"/>
                </a:lnTo>
                <a:lnTo>
                  <a:pt x="3" y="222"/>
                </a:lnTo>
                <a:lnTo>
                  <a:pt x="1" y="222"/>
                </a:lnTo>
                <a:lnTo>
                  <a:pt x="0" y="222"/>
                </a:lnTo>
                <a:lnTo>
                  <a:pt x="0" y="224"/>
                </a:lnTo>
                <a:lnTo>
                  <a:pt x="0" y="224"/>
                </a:lnTo>
                <a:lnTo>
                  <a:pt x="1" y="227"/>
                </a:lnTo>
                <a:lnTo>
                  <a:pt x="2" y="230"/>
                </a:lnTo>
                <a:lnTo>
                  <a:pt x="7" y="234"/>
                </a:lnTo>
                <a:lnTo>
                  <a:pt x="13" y="238"/>
                </a:lnTo>
                <a:lnTo>
                  <a:pt x="26" y="247"/>
                </a:lnTo>
                <a:lnTo>
                  <a:pt x="26" y="247"/>
                </a:lnTo>
                <a:lnTo>
                  <a:pt x="12" y="245"/>
                </a:lnTo>
                <a:lnTo>
                  <a:pt x="5" y="245"/>
                </a:lnTo>
                <a:lnTo>
                  <a:pt x="2" y="246"/>
                </a:lnTo>
                <a:lnTo>
                  <a:pt x="3" y="249"/>
                </a:lnTo>
                <a:lnTo>
                  <a:pt x="3" y="249"/>
                </a:lnTo>
                <a:lnTo>
                  <a:pt x="6" y="252"/>
                </a:lnTo>
                <a:lnTo>
                  <a:pt x="11" y="255"/>
                </a:lnTo>
                <a:lnTo>
                  <a:pt x="24" y="259"/>
                </a:lnTo>
                <a:lnTo>
                  <a:pt x="39" y="264"/>
                </a:lnTo>
                <a:lnTo>
                  <a:pt x="56" y="271"/>
                </a:lnTo>
                <a:lnTo>
                  <a:pt x="56" y="271"/>
                </a:lnTo>
                <a:lnTo>
                  <a:pt x="64" y="275"/>
                </a:lnTo>
                <a:lnTo>
                  <a:pt x="71" y="277"/>
                </a:lnTo>
                <a:lnTo>
                  <a:pt x="83" y="279"/>
                </a:lnTo>
                <a:lnTo>
                  <a:pt x="95" y="282"/>
                </a:lnTo>
                <a:lnTo>
                  <a:pt x="106" y="283"/>
                </a:lnTo>
                <a:lnTo>
                  <a:pt x="106" y="283"/>
                </a:lnTo>
                <a:lnTo>
                  <a:pt x="159" y="297"/>
                </a:lnTo>
                <a:lnTo>
                  <a:pt x="220" y="312"/>
                </a:lnTo>
                <a:lnTo>
                  <a:pt x="220" y="312"/>
                </a:lnTo>
                <a:lnTo>
                  <a:pt x="247" y="314"/>
                </a:lnTo>
                <a:lnTo>
                  <a:pt x="267" y="315"/>
                </a:lnTo>
                <a:lnTo>
                  <a:pt x="279" y="314"/>
                </a:lnTo>
                <a:lnTo>
                  <a:pt x="279" y="314"/>
                </a:lnTo>
                <a:lnTo>
                  <a:pt x="292" y="308"/>
                </a:lnTo>
                <a:lnTo>
                  <a:pt x="316" y="295"/>
                </a:lnTo>
                <a:lnTo>
                  <a:pt x="348" y="277"/>
                </a:lnTo>
                <a:lnTo>
                  <a:pt x="353" y="287"/>
                </a:lnTo>
                <a:lnTo>
                  <a:pt x="403" y="262"/>
                </a:lnTo>
                <a:lnTo>
                  <a:pt x="403" y="262"/>
                </a:lnTo>
                <a:lnTo>
                  <a:pt x="403" y="268"/>
                </a:lnTo>
                <a:lnTo>
                  <a:pt x="403" y="274"/>
                </a:lnTo>
                <a:lnTo>
                  <a:pt x="403" y="278"/>
                </a:lnTo>
                <a:lnTo>
                  <a:pt x="403" y="278"/>
                </a:lnTo>
                <a:lnTo>
                  <a:pt x="398" y="288"/>
                </a:lnTo>
                <a:lnTo>
                  <a:pt x="394" y="302"/>
                </a:lnTo>
                <a:lnTo>
                  <a:pt x="394" y="302"/>
                </a:lnTo>
                <a:lnTo>
                  <a:pt x="392" y="306"/>
                </a:lnTo>
                <a:lnTo>
                  <a:pt x="391" y="310"/>
                </a:lnTo>
                <a:lnTo>
                  <a:pt x="392" y="319"/>
                </a:lnTo>
                <a:lnTo>
                  <a:pt x="395" y="326"/>
                </a:lnTo>
                <a:lnTo>
                  <a:pt x="398" y="329"/>
                </a:lnTo>
                <a:lnTo>
                  <a:pt x="398" y="329"/>
                </a:lnTo>
                <a:lnTo>
                  <a:pt x="398" y="332"/>
                </a:lnTo>
                <a:lnTo>
                  <a:pt x="397" y="335"/>
                </a:lnTo>
                <a:lnTo>
                  <a:pt x="394" y="347"/>
                </a:lnTo>
                <a:lnTo>
                  <a:pt x="386" y="364"/>
                </a:lnTo>
                <a:lnTo>
                  <a:pt x="377" y="384"/>
                </a:lnTo>
                <a:lnTo>
                  <a:pt x="366" y="404"/>
                </a:lnTo>
                <a:lnTo>
                  <a:pt x="354" y="422"/>
                </a:lnTo>
                <a:lnTo>
                  <a:pt x="344" y="438"/>
                </a:lnTo>
                <a:lnTo>
                  <a:pt x="339" y="444"/>
                </a:lnTo>
                <a:lnTo>
                  <a:pt x="334" y="448"/>
                </a:lnTo>
                <a:lnTo>
                  <a:pt x="334" y="448"/>
                </a:lnTo>
                <a:lnTo>
                  <a:pt x="323" y="457"/>
                </a:lnTo>
                <a:lnTo>
                  <a:pt x="313" y="466"/>
                </a:lnTo>
                <a:lnTo>
                  <a:pt x="291" y="488"/>
                </a:lnTo>
                <a:lnTo>
                  <a:pt x="266" y="514"/>
                </a:lnTo>
                <a:lnTo>
                  <a:pt x="266" y="514"/>
                </a:lnTo>
                <a:lnTo>
                  <a:pt x="260" y="516"/>
                </a:lnTo>
                <a:lnTo>
                  <a:pt x="246" y="519"/>
                </a:lnTo>
                <a:lnTo>
                  <a:pt x="246" y="519"/>
                </a:lnTo>
                <a:lnTo>
                  <a:pt x="239" y="520"/>
                </a:lnTo>
                <a:lnTo>
                  <a:pt x="233" y="523"/>
                </a:lnTo>
                <a:lnTo>
                  <a:pt x="227" y="526"/>
                </a:lnTo>
                <a:lnTo>
                  <a:pt x="225" y="529"/>
                </a:lnTo>
                <a:lnTo>
                  <a:pt x="225" y="529"/>
                </a:lnTo>
                <a:lnTo>
                  <a:pt x="223" y="539"/>
                </a:lnTo>
                <a:lnTo>
                  <a:pt x="223" y="544"/>
                </a:lnTo>
                <a:lnTo>
                  <a:pt x="225" y="548"/>
                </a:lnTo>
                <a:lnTo>
                  <a:pt x="225" y="548"/>
                </a:lnTo>
                <a:lnTo>
                  <a:pt x="227" y="552"/>
                </a:lnTo>
                <a:lnTo>
                  <a:pt x="232" y="557"/>
                </a:lnTo>
                <a:lnTo>
                  <a:pt x="245" y="567"/>
                </a:lnTo>
                <a:lnTo>
                  <a:pt x="245" y="567"/>
                </a:lnTo>
                <a:lnTo>
                  <a:pt x="254" y="576"/>
                </a:lnTo>
                <a:lnTo>
                  <a:pt x="260" y="578"/>
                </a:lnTo>
                <a:lnTo>
                  <a:pt x="269" y="579"/>
                </a:lnTo>
                <a:lnTo>
                  <a:pt x="269" y="579"/>
                </a:lnTo>
                <a:lnTo>
                  <a:pt x="278" y="578"/>
                </a:lnTo>
                <a:lnTo>
                  <a:pt x="285" y="576"/>
                </a:lnTo>
                <a:lnTo>
                  <a:pt x="290" y="572"/>
                </a:lnTo>
                <a:lnTo>
                  <a:pt x="291" y="570"/>
                </a:lnTo>
                <a:lnTo>
                  <a:pt x="291" y="570"/>
                </a:lnTo>
                <a:lnTo>
                  <a:pt x="294" y="566"/>
                </a:lnTo>
                <a:lnTo>
                  <a:pt x="294" y="563"/>
                </a:lnTo>
                <a:lnTo>
                  <a:pt x="294" y="563"/>
                </a:lnTo>
                <a:lnTo>
                  <a:pt x="292" y="560"/>
                </a:lnTo>
                <a:lnTo>
                  <a:pt x="292" y="557"/>
                </a:lnTo>
                <a:lnTo>
                  <a:pt x="294" y="552"/>
                </a:lnTo>
                <a:lnTo>
                  <a:pt x="296" y="545"/>
                </a:lnTo>
                <a:lnTo>
                  <a:pt x="296" y="545"/>
                </a:lnTo>
                <a:lnTo>
                  <a:pt x="303" y="530"/>
                </a:lnTo>
                <a:lnTo>
                  <a:pt x="308" y="525"/>
                </a:lnTo>
                <a:lnTo>
                  <a:pt x="315" y="519"/>
                </a:lnTo>
                <a:lnTo>
                  <a:pt x="315" y="519"/>
                </a:lnTo>
                <a:lnTo>
                  <a:pt x="334" y="502"/>
                </a:lnTo>
                <a:lnTo>
                  <a:pt x="366" y="472"/>
                </a:lnTo>
                <a:lnTo>
                  <a:pt x="399" y="441"/>
                </a:lnTo>
                <a:lnTo>
                  <a:pt x="421" y="420"/>
                </a:lnTo>
                <a:lnTo>
                  <a:pt x="421" y="420"/>
                </a:lnTo>
                <a:lnTo>
                  <a:pt x="433" y="407"/>
                </a:lnTo>
                <a:lnTo>
                  <a:pt x="441" y="395"/>
                </a:lnTo>
                <a:lnTo>
                  <a:pt x="449" y="383"/>
                </a:lnTo>
                <a:lnTo>
                  <a:pt x="454" y="373"/>
                </a:lnTo>
                <a:lnTo>
                  <a:pt x="454" y="373"/>
                </a:lnTo>
                <a:lnTo>
                  <a:pt x="458" y="364"/>
                </a:lnTo>
                <a:lnTo>
                  <a:pt x="461" y="354"/>
                </a:lnTo>
                <a:lnTo>
                  <a:pt x="465" y="343"/>
                </a:lnTo>
                <a:lnTo>
                  <a:pt x="474" y="343"/>
                </a:lnTo>
                <a:lnTo>
                  <a:pt x="474" y="343"/>
                </a:lnTo>
                <a:lnTo>
                  <a:pt x="478" y="338"/>
                </a:lnTo>
                <a:lnTo>
                  <a:pt x="480" y="333"/>
                </a:lnTo>
                <a:lnTo>
                  <a:pt x="482" y="329"/>
                </a:lnTo>
                <a:lnTo>
                  <a:pt x="482" y="329"/>
                </a:lnTo>
                <a:lnTo>
                  <a:pt x="485" y="320"/>
                </a:lnTo>
                <a:lnTo>
                  <a:pt x="489" y="313"/>
                </a:lnTo>
                <a:lnTo>
                  <a:pt x="489" y="313"/>
                </a:lnTo>
                <a:lnTo>
                  <a:pt x="520" y="313"/>
                </a:lnTo>
                <a:lnTo>
                  <a:pt x="545" y="313"/>
                </a:lnTo>
                <a:lnTo>
                  <a:pt x="564" y="314"/>
                </a:lnTo>
                <a:lnTo>
                  <a:pt x="564" y="314"/>
                </a:lnTo>
                <a:lnTo>
                  <a:pt x="580" y="315"/>
                </a:lnTo>
                <a:lnTo>
                  <a:pt x="605" y="316"/>
                </a:lnTo>
                <a:lnTo>
                  <a:pt x="618" y="316"/>
                </a:lnTo>
                <a:lnTo>
                  <a:pt x="633" y="319"/>
                </a:lnTo>
                <a:lnTo>
                  <a:pt x="646" y="321"/>
                </a:lnTo>
                <a:lnTo>
                  <a:pt x="659" y="326"/>
                </a:lnTo>
                <a:lnTo>
                  <a:pt x="659" y="326"/>
                </a:lnTo>
                <a:lnTo>
                  <a:pt x="669" y="329"/>
                </a:lnTo>
                <a:lnTo>
                  <a:pt x="680" y="333"/>
                </a:lnTo>
                <a:lnTo>
                  <a:pt x="698" y="338"/>
                </a:lnTo>
                <a:lnTo>
                  <a:pt x="713" y="341"/>
                </a:lnTo>
                <a:lnTo>
                  <a:pt x="727" y="346"/>
                </a:lnTo>
                <a:lnTo>
                  <a:pt x="727" y="346"/>
                </a:lnTo>
                <a:lnTo>
                  <a:pt x="741" y="351"/>
                </a:lnTo>
                <a:lnTo>
                  <a:pt x="756" y="354"/>
                </a:lnTo>
                <a:lnTo>
                  <a:pt x="790" y="362"/>
                </a:lnTo>
                <a:lnTo>
                  <a:pt x="790" y="362"/>
                </a:lnTo>
                <a:lnTo>
                  <a:pt x="806" y="365"/>
                </a:lnTo>
                <a:lnTo>
                  <a:pt x="822" y="371"/>
                </a:lnTo>
                <a:lnTo>
                  <a:pt x="840" y="379"/>
                </a:lnTo>
                <a:lnTo>
                  <a:pt x="859" y="391"/>
                </a:lnTo>
                <a:lnTo>
                  <a:pt x="859" y="391"/>
                </a:lnTo>
                <a:lnTo>
                  <a:pt x="874" y="401"/>
                </a:lnTo>
                <a:lnTo>
                  <a:pt x="882" y="407"/>
                </a:lnTo>
                <a:lnTo>
                  <a:pt x="888" y="410"/>
                </a:lnTo>
                <a:lnTo>
                  <a:pt x="892" y="412"/>
                </a:lnTo>
                <a:lnTo>
                  <a:pt x="892" y="412"/>
                </a:lnTo>
                <a:lnTo>
                  <a:pt x="897" y="410"/>
                </a:lnTo>
                <a:lnTo>
                  <a:pt x="900" y="410"/>
                </a:lnTo>
                <a:lnTo>
                  <a:pt x="903" y="408"/>
                </a:lnTo>
                <a:lnTo>
                  <a:pt x="905" y="404"/>
                </a:lnTo>
                <a:lnTo>
                  <a:pt x="905" y="404"/>
                </a:lnTo>
                <a:lnTo>
                  <a:pt x="909" y="401"/>
                </a:lnTo>
                <a:lnTo>
                  <a:pt x="912" y="397"/>
                </a:lnTo>
                <a:lnTo>
                  <a:pt x="917" y="394"/>
                </a:lnTo>
                <a:lnTo>
                  <a:pt x="917" y="394"/>
                </a:lnTo>
                <a:lnTo>
                  <a:pt x="986" y="409"/>
                </a:lnTo>
                <a:lnTo>
                  <a:pt x="1037" y="421"/>
                </a:lnTo>
                <a:lnTo>
                  <a:pt x="1057" y="425"/>
                </a:lnTo>
                <a:lnTo>
                  <a:pt x="1070" y="427"/>
                </a:lnTo>
                <a:lnTo>
                  <a:pt x="1070" y="427"/>
                </a:lnTo>
                <a:lnTo>
                  <a:pt x="1100" y="427"/>
                </a:lnTo>
                <a:lnTo>
                  <a:pt x="1145" y="426"/>
                </a:lnTo>
                <a:lnTo>
                  <a:pt x="1211" y="423"/>
                </a:lnTo>
                <a:lnTo>
                  <a:pt x="1211" y="423"/>
                </a:lnTo>
                <a:lnTo>
                  <a:pt x="1314" y="434"/>
                </a:lnTo>
                <a:lnTo>
                  <a:pt x="1314" y="434"/>
                </a:lnTo>
                <a:lnTo>
                  <a:pt x="1326" y="460"/>
                </a:lnTo>
                <a:lnTo>
                  <a:pt x="1326" y="460"/>
                </a:lnTo>
                <a:lnTo>
                  <a:pt x="1326" y="463"/>
                </a:lnTo>
                <a:lnTo>
                  <a:pt x="1326" y="463"/>
                </a:lnTo>
                <a:lnTo>
                  <a:pt x="1326" y="461"/>
                </a:lnTo>
                <a:lnTo>
                  <a:pt x="1326" y="461"/>
                </a:lnTo>
                <a:lnTo>
                  <a:pt x="1326" y="461"/>
                </a:lnTo>
                <a:lnTo>
                  <a:pt x="1331" y="464"/>
                </a:lnTo>
                <a:lnTo>
                  <a:pt x="1341" y="472"/>
                </a:lnTo>
                <a:lnTo>
                  <a:pt x="1341" y="472"/>
                </a:lnTo>
                <a:lnTo>
                  <a:pt x="1359" y="484"/>
                </a:lnTo>
                <a:lnTo>
                  <a:pt x="1375" y="494"/>
                </a:lnTo>
                <a:lnTo>
                  <a:pt x="1385" y="502"/>
                </a:lnTo>
                <a:lnTo>
                  <a:pt x="1389" y="507"/>
                </a:lnTo>
                <a:lnTo>
                  <a:pt x="1391" y="510"/>
                </a:lnTo>
                <a:lnTo>
                  <a:pt x="1391" y="510"/>
                </a:lnTo>
                <a:lnTo>
                  <a:pt x="1397" y="521"/>
                </a:lnTo>
                <a:lnTo>
                  <a:pt x="1401" y="527"/>
                </a:lnTo>
                <a:lnTo>
                  <a:pt x="1406" y="532"/>
                </a:lnTo>
                <a:lnTo>
                  <a:pt x="1410" y="536"/>
                </a:lnTo>
                <a:lnTo>
                  <a:pt x="1416" y="539"/>
                </a:lnTo>
                <a:lnTo>
                  <a:pt x="1422" y="539"/>
                </a:lnTo>
                <a:lnTo>
                  <a:pt x="1429" y="538"/>
                </a:lnTo>
                <a:lnTo>
                  <a:pt x="1429" y="538"/>
                </a:lnTo>
                <a:lnTo>
                  <a:pt x="1432" y="535"/>
                </a:lnTo>
                <a:lnTo>
                  <a:pt x="1435" y="532"/>
                </a:lnTo>
                <a:lnTo>
                  <a:pt x="1439" y="525"/>
                </a:lnTo>
                <a:lnTo>
                  <a:pt x="1441" y="515"/>
                </a:lnTo>
                <a:lnTo>
                  <a:pt x="1444" y="504"/>
                </a:lnTo>
                <a:lnTo>
                  <a:pt x="1444" y="492"/>
                </a:lnTo>
                <a:lnTo>
                  <a:pt x="1444" y="482"/>
                </a:lnTo>
                <a:lnTo>
                  <a:pt x="1444" y="472"/>
                </a:lnTo>
                <a:lnTo>
                  <a:pt x="1441" y="464"/>
                </a:lnTo>
                <a:lnTo>
                  <a:pt x="1441" y="464"/>
                </a:lnTo>
                <a:lnTo>
                  <a:pt x="1438" y="450"/>
                </a:lnTo>
                <a:lnTo>
                  <a:pt x="1432" y="436"/>
                </a:lnTo>
                <a:lnTo>
                  <a:pt x="1426" y="426"/>
                </a:lnTo>
                <a:lnTo>
                  <a:pt x="1421" y="419"/>
                </a:lnTo>
                <a:lnTo>
                  <a:pt x="1421" y="419"/>
                </a:lnTo>
                <a:lnTo>
                  <a:pt x="1408" y="404"/>
                </a:lnTo>
                <a:lnTo>
                  <a:pt x="1400" y="396"/>
                </a:lnTo>
                <a:lnTo>
                  <a:pt x="1391" y="389"/>
                </a:lnTo>
                <a:lnTo>
                  <a:pt x="1391" y="389"/>
                </a:lnTo>
                <a:lnTo>
                  <a:pt x="1388" y="385"/>
                </a:lnTo>
                <a:lnTo>
                  <a:pt x="1384" y="382"/>
                </a:lnTo>
                <a:lnTo>
                  <a:pt x="1383" y="381"/>
                </a:lnTo>
                <a:lnTo>
                  <a:pt x="1380" y="379"/>
                </a:lnTo>
                <a:lnTo>
                  <a:pt x="1366" y="378"/>
                </a:lnTo>
                <a:lnTo>
                  <a:pt x="1366" y="378"/>
                </a:lnTo>
                <a:lnTo>
                  <a:pt x="1322" y="377"/>
                </a:lnTo>
                <a:lnTo>
                  <a:pt x="1296" y="377"/>
                </a:lnTo>
                <a:lnTo>
                  <a:pt x="1296" y="377"/>
                </a:lnTo>
                <a:lnTo>
                  <a:pt x="1287" y="377"/>
                </a:lnTo>
                <a:lnTo>
                  <a:pt x="1270" y="377"/>
                </a:lnTo>
                <a:lnTo>
                  <a:pt x="1245" y="377"/>
                </a:lnTo>
                <a:lnTo>
                  <a:pt x="1245" y="377"/>
                </a:lnTo>
                <a:lnTo>
                  <a:pt x="1228" y="376"/>
                </a:lnTo>
                <a:lnTo>
                  <a:pt x="1211" y="373"/>
                </a:lnTo>
                <a:lnTo>
                  <a:pt x="1174" y="366"/>
                </a:lnTo>
                <a:lnTo>
                  <a:pt x="1142" y="358"/>
                </a:lnTo>
                <a:lnTo>
                  <a:pt x="1120" y="352"/>
                </a:lnTo>
                <a:lnTo>
                  <a:pt x="1120" y="352"/>
                </a:lnTo>
                <a:lnTo>
                  <a:pt x="1080" y="338"/>
                </a:lnTo>
                <a:lnTo>
                  <a:pt x="1080" y="338"/>
                </a:lnTo>
                <a:lnTo>
                  <a:pt x="1158" y="329"/>
                </a:lnTo>
                <a:lnTo>
                  <a:pt x="1221" y="323"/>
                </a:lnTo>
                <a:lnTo>
                  <a:pt x="1248" y="321"/>
                </a:lnTo>
                <a:lnTo>
                  <a:pt x="1267" y="321"/>
                </a:lnTo>
                <a:lnTo>
                  <a:pt x="1267" y="321"/>
                </a:lnTo>
                <a:lnTo>
                  <a:pt x="1299" y="320"/>
                </a:lnTo>
                <a:lnTo>
                  <a:pt x="1330" y="318"/>
                </a:lnTo>
                <a:lnTo>
                  <a:pt x="1374" y="314"/>
                </a:lnTo>
                <a:lnTo>
                  <a:pt x="1374" y="314"/>
                </a:lnTo>
                <a:lnTo>
                  <a:pt x="1382" y="313"/>
                </a:lnTo>
                <a:lnTo>
                  <a:pt x="1389" y="312"/>
                </a:lnTo>
                <a:lnTo>
                  <a:pt x="1393" y="312"/>
                </a:lnTo>
                <a:lnTo>
                  <a:pt x="1397" y="313"/>
                </a:lnTo>
                <a:lnTo>
                  <a:pt x="1403" y="314"/>
                </a:lnTo>
                <a:lnTo>
                  <a:pt x="1410" y="318"/>
                </a:lnTo>
                <a:lnTo>
                  <a:pt x="1410" y="318"/>
                </a:lnTo>
                <a:lnTo>
                  <a:pt x="1424" y="322"/>
                </a:lnTo>
                <a:lnTo>
                  <a:pt x="1432" y="325"/>
                </a:lnTo>
                <a:lnTo>
                  <a:pt x="1439" y="326"/>
                </a:lnTo>
                <a:lnTo>
                  <a:pt x="1449" y="328"/>
                </a:lnTo>
                <a:lnTo>
                  <a:pt x="1449" y="328"/>
                </a:lnTo>
                <a:lnTo>
                  <a:pt x="1454" y="331"/>
                </a:lnTo>
                <a:lnTo>
                  <a:pt x="1463" y="335"/>
                </a:lnTo>
                <a:lnTo>
                  <a:pt x="1483" y="347"/>
                </a:lnTo>
                <a:lnTo>
                  <a:pt x="1494" y="352"/>
                </a:lnTo>
                <a:lnTo>
                  <a:pt x="1504" y="356"/>
                </a:lnTo>
                <a:lnTo>
                  <a:pt x="1514" y="357"/>
                </a:lnTo>
                <a:lnTo>
                  <a:pt x="1519" y="357"/>
                </a:lnTo>
                <a:lnTo>
                  <a:pt x="1522" y="354"/>
                </a:lnTo>
                <a:lnTo>
                  <a:pt x="1522" y="354"/>
                </a:lnTo>
                <a:lnTo>
                  <a:pt x="1526" y="352"/>
                </a:lnTo>
                <a:lnTo>
                  <a:pt x="1529" y="350"/>
                </a:lnTo>
                <a:lnTo>
                  <a:pt x="1532" y="346"/>
                </a:lnTo>
                <a:lnTo>
                  <a:pt x="1534" y="341"/>
                </a:lnTo>
                <a:lnTo>
                  <a:pt x="1537" y="332"/>
                </a:lnTo>
                <a:lnTo>
                  <a:pt x="1537" y="321"/>
                </a:lnTo>
                <a:lnTo>
                  <a:pt x="1535" y="309"/>
                </a:lnTo>
                <a:lnTo>
                  <a:pt x="1533" y="300"/>
                </a:lnTo>
                <a:lnTo>
                  <a:pt x="1528" y="291"/>
                </a:lnTo>
                <a:lnTo>
                  <a:pt x="1526" y="289"/>
                </a:lnTo>
                <a:lnTo>
                  <a:pt x="1522" y="287"/>
                </a:lnTo>
                <a:lnTo>
                  <a:pt x="1522" y="287"/>
                </a:lnTo>
                <a:lnTo>
                  <a:pt x="1516" y="281"/>
                </a:lnTo>
                <a:lnTo>
                  <a:pt x="1507" y="271"/>
                </a:lnTo>
                <a:lnTo>
                  <a:pt x="1485" y="245"/>
                </a:lnTo>
                <a:lnTo>
                  <a:pt x="1475" y="232"/>
                </a:lnTo>
                <a:lnTo>
                  <a:pt x="1464" y="220"/>
                </a:lnTo>
                <a:lnTo>
                  <a:pt x="1453" y="210"/>
                </a:lnTo>
                <a:lnTo>
                  <a:pt x="1445" y="203"/>
                </a:lnTo>
                <a:lnTo>
                  <a:pt x="1445" y="203"/>
                </a:lnTo>
                <a:lnTo>
                  <a:pt x="1437" y="201"/>
                </a:lnTo>
                <a:lnTo>
                  <a:pt x="1429" y="200"/>
                </a:lnTo>
                <a:lnTo>
                  <a:pt x="1424" y="201"/>
                </a:lnTo>
                <a:lnTo>
                  <a:pt x="1418" y="202"/>
                </a:lnTo>
                <a:lnTo>
                  <a:pt x="1413" y="205"/>
                </a:lnTo>
                <a:lnTo>
                  <a:pt x="1409" y="207"/>
                </a:lnTo>
                <a:lnTo>
                  <a:pt x="1405" y="212"/>
                </a:lnTo>
                <a:lnTo>
                  <a:pt x="1405" y="212"/>
                </a:lnTo>
                <a:lnTo>
                  <a:pt x="1397" y="216"/>
                </a:lnTo>
                <a:lnTo>
                  <a:pt x="1387" y="222"/>
                </a:lnTo>
                <a:lnTo>
                  <a:pt x="1364" y="232"/>
                </a:lnTo>
                <a:lnTo>
                  <a:pt x="1364" y="232"/>
                </a:lnTo>
                <a:lnTo>
                  <a:pt x="1340" y="239"/>
                </a:lnTo>
                <a:lnTo>
                  <a:pt x="1325" y="243"/>
                </a:lnTo>
                <a:lnTo>
                  <a:pt x="1325" y="243"/>
                </a:lnTo>
                <a:lnTo>
                  <a:pt x="1314" y="245"/>
                </a:lnTo>
                <a:lnTo>
                  <a:pt x="1300" y="246"/>
                </a:lnTo>
                <a:lnTo>
                  <a:pt x="1282" y="247"/>
                </a:lnTo>
                <a:lnTo>
                  <a:pt x="1282" y="247"/>
                </a:lnTo>
                <a:lnTo>
                  <a:pt x="1158" y="250"/>
                </a:lnTo>
                <a:lnTo>
                  <a:pt x="1080" y="250"/>
                </a:lnTo>
                <a:lnTo>
                  <a:pt x="1050" y="250"/>
                </a:lnTo>
                <a:lnTo>
                  <a:pt x="1033" y="249"/>
                </a:lnTo>
                <a:lnTo>
                  <a:pt x="1033" y="249"/>
                </a:lnTo>
                <a:lnTo>
                  <a:pt x="1012" y="247"/>
                </a:lnTo>
                <a:lnTo>
                  <a:pt x="991" y="246"/>
                </a:lnTo>
                <a:lnTo>
                  <a:pt x="967" y="246"/>
                </a:lnTo>
                <a:lnTo>
                  <a:pt x="967" y="246"/>
                </a:lnTo>
                <a:lnTo>
                  <a:pt x="957" y="232"/>
                </a:lnTo>
                <a:lnTo>
                  <a:pt x="950" y="221"/>
                </a:lnTo>
                <a:lnTo>
                  <a:pt x="944" y="215"/>
                </a:lnTo>
                <a:lnTo>
                  <a:pt x="944" y="215"/>
                </a:lnTo>
                <a:lnTo>
                  <a:pt x="931" y="209"/>
                </a:lnTo>
                <a:lnTo>
                  <a:pt x="910" y="201"/>
                </a:lnTo>
                <a:lnTo>
                  <a:pt x="879" y="190"/>
                </a:lnTo>
                <a:lnTo>
                  <a:pt x="690" y="199"/>
                </a:lnTo>
                <a:lnTo>
                  <a:pt x="690" y="199"/>
                </a:lnTo>
                <a:lnTo>
                  <a:pt x="667" y="196"/>
                </a:lnTo>
                <a:lnTo>
                  <a:pt x="649" y="194"/>
                </a:lnTo>
                <a:lnTo>
                  <a:pt x="643" y="191"/>
                </a:lnTo>
                <a:lnTo>
                  <a:pt x="639" y="190"/>
                </a:lnTo>
                <a:lnTo>
                  <a:pt x="639" y="190"/>
                </a:lnTo>
                <a:lnTo>
                  <a:pt x="576" y="159"/>
                </a:lnTo>
                <a:lnTo>
                  <a:pt x="536" y="142"/>
                </a:lnTo>
                <a:lnTo>
                  <a:pt x="516" y="132"/>
                </a:lnTo>
                <a:lnTo>
                  <a:pt x="516" y="132"/>
                </a:lnTo>
                <a:lnTo>
                  <a:pt x="505" y="128"/>
                </a:lnTo>
                <a:lnTo>
                  <a:pt x="499" y="126"/>
                </a:lnTo>
                <a:lnTo>
                  <a:pt x="514" y="107"/>
                </a:lnTo>
                <a:lnTo>
                  <a:pt x="504" y="102"/>
                </a:lnTo>
                <a:lnTo>
                  <a:pt x="511" y="87"/>
                </a:lnTo>
                <a:lnTo>
                  <a:pt x="510" y="75"/>
                </a:lnTo>
                <a:lnTo>
                  <a:pt x="505" y="68"/>
                </a:lnTo>
                <a:lnTo>
                  <a:pt x="504" y="56"/>
                </a:lnTo>
                <a:lnTo>
                  <a:pt x="496" y="31"/>
                </a:lnTo>
                <a:lnTo>
                  <a:pt x="485" y="30"/>
                </a:lnTo>
                <a:lnTo>
                  <a:pt x="480" y="17"/>
                </a:lnTo>
                <a:lnTo>
                  <a:pt x="464" y="11"/>
                </a:lnTo>
                <a:lnTo>
                  <a:pt x="454" y="6"/>
                </a:lnTo>
                <a:lnTo>
                  <a:pt x="454" y="6"/>
                </a:lnTo>
                <a:lnTo>
                  <a:pt x="447" y="2"/>
                </a:lnTo>
                <a:lnTo>
                  <a:pt x="440" y="1"/>
                </a:lnTo>
                <a:lnTo>
                  <a:pt x="432" y="0"/>
                </a:lnTo>
                <a:lnTo>
                  <a:pt x="432" y="0"/>
                </a:lnTo>
                <a:lnTo>
                  <a:pt x="424" y="1"/>
                </a:lnTo>
                <a:lnTo>
                  <a:pt x="419" y="2"/>
                </a:lnTo>
                <a:lnTo>
                  <a:pt x="413" y="6"/>
                </a:lnTo>
                <a:lnTo>
                  <a:pt x="409" y="9"/>
                </a:lnTo>
                <a:lnTo>
                  <a:pt x="409" y="9"/>
                </a:lnTo>
                <a:lnTo>
                  <a:pt x="404" y="13"/>
                </a:lnTo>
                <a:lnTo>
                  <a:pt x="397" y="15"/>
                </a:lnTo>
                <a:lnTo>
                  <a:pt x="386" y="19"/>
                </a:lnTo>
                <a:lnTo>
                  <a:pt x="386" y="19"/>
                </a:lnTo>
                <a:lnTo>
                  <a:pt x="380" y="21"/>
                </a:lnTo>
                <a:lnTo>
                  <a:pt x="377" y="24"/>
                </a:lnTo>
                <a:lnTo>
                  <a:pt x="375" y="26"/>
                </a:lnTo>
                <a:lnTo>
                  <a:pt x="375" y="26"/>
                </a:lnTo>
                <a:lnTo>
                  <a:pt x="372" y="36"/>
                </a:lnTo>
                <a:lnTo>
                  <a:pt x="371" y="42"/>
                </a:lnTo>
                <a:lnTo>
                  <a:pt x="371" y="42"/>
                </a:lnTo>
                <a:lnTo>
                  <a:pt x="375" y="44"/>
                </a:lnTo>
                <a:lnTo>
                  <a:pt x="376" y="46"/>
                </a:lnTo>
                <a:lnTo>
                  <a:pt x="376" y="50"/>
                </a:lnTo>
                <a:lnTo>
                  <a:pt x="376" y="5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9B6DED02-8C28-4837-9F0A-5662EA50DFAA}"/>
              </a:ext>
            </a:extLst>
          </p:cNvPr>
          <p:cNvSpPr>
            <a:spLocks/>
          </p:cNvSpPr>
          <p:nvPr/>
        </p:nvSpPr>
        <p:spPr bwMode="auto">
          <a:xfrm>
            <a:off x="2326482" y="4860029"/>
            <a:ext cx="1497807" cy="1363867"/>
          </a:xfrm>
          <a:custGeom>
            <a:avLst/>
            <a:gdLst>
              <a:gd name="T0" fmla="*/ 327 w 1163"/>
              <a:gd name="T1" fmla="*/ 350 h 1059"/>
              <a:gd name="T2" fmla="*/ 231 w 1163"/>
              <a:gd name="T3" fmla="*/ 422 h 1059"/>
              <a:gd name="T4" fmla="*/ 66 w 1163"/>
              <a:gd name="T5" fmla="*/ 556 h 1059"/>
              <a:gd name="T6" fmla="*/ 21 w 1163"/>
              <a:gd name="T7" fmla="*/ 567 h 1059"/>
              <a:gd name="T8" fmla="*/ 2 w 1163"/>
              <a:gd name="T9" fmla="*/ 614 h 1059"/>
              <a:gd name="T10" fmla="*/ 13 w 1163"/>
              <a:gd name="T11" fmla="*/ 648 h 1059"/>
              <a:gd name="T12" fmla="*/ 33 w 1163"/>
              <a:gd name="T13" fmla="*/ 664 h 1059"/>
              <a:gd name="T14" fmla="*/ 66 w 1163"/>
              <a:gd name="T15" fmla="*/ 651 h 1059"/>
              <a:gd name="T16" fmla="*/ 100 w 1163"/>
              <a:gd name="T17" fmla="*/ 606 h 1059"/>
              <a:gd name="T18" fmla="*/ 382 w 1163"/>
              <a:gd name="T19" fmla="*/ 412 h 1059"/>
              <a:gd name="T20" fmla="*/ 571 w 1163"/>
              <a:gd name="T21" fmla="*/ 484 h 1059"/>
              <a:gd name="T22" fmla="*/ 619 w 1163"/>
              <a:gd name="T23" fmla="*/ 539 h 1059"/>
              <a:gd name="T24" fmla="*/ 540 w 1163"/>
              <a:gd name="T25" fmla="*/ 554 h 1059"/>
              <a:gd name="T26" fmla="*/ 380 w 1163"/>
              <a:gd name="T27" fmla="*/ 565 h 1059"/>
              <a:gd name="T28" fmla="*/ 328 w 1163"/>
              <a:gd name="T29" fmla="*/ 615 h 1059"/>
              <a:gd name="T30" fmla="*/ 330 w 1163"/>
              <a:gd name="T31" fmla="*/ 708 h 1059"/>
              <a:gd name="T32" fmla="*/ 365 w 1163"/>
              <a:gd name="T33" fmla="*/ 810 h 1059"/>
              <a:gd name="T34" fmla="*/ 391 w 1163"/>
              <a:gd name="T35" fmla="*/ 939 h 1059"/>
              <a:gd name="T36" fmla="*/ 377 w 1163"/>
              <a:gd name="T37" fmla="*/ 974 h 1059"/>
              <a:gd name="T38" fmla="*/ 290 w 1163"/>
              <a:gd name="T39" fmla="*/ 1006 h 1059"/>
              <a:gd name="T40" fmla="*/ 276 w 1163"/>
              <a:gd name="T41" fmla="*/ 1037 h 1059"/>
              <a:gd name="T42" fmla="*/ 314 w 1163"/>
              <a:gd name="T43" fmla="*/ 1055 h 1059"/>
              <a:gd name="T44" fmla="*/ 438 w 1163"/>
              <a:gd name="T45" fmla="*/ 1042 h 1059"/>
              <a:gd name="T46" fmla="*/ 480 w 1163"/>
              <a:gd name="T47" fmla="*/ 1035 h 1059"/>
              <a:gd name="T48" fmla="*/ 480 w 1163"/>
              <a:gd name="T49" fmla="*/ 990 h 1059"/>
              <a:gd name="T50" fmla="*/ 461 w 1163"/>
              <a:gd name="T51" fmla="*/ 946 h 1059"/>
              <a:gd name="T52" fmla="*/ 459 w 1163"/>
              <a:gd name="T53" fmla="*/ 924 h 1059"/>
              <a:gd name="T54" fmla="*/ 470 w 1163"/>
              <a:gd name="T55" fmla="*/ 736 h 1059"/>
              <a:gd name="T56" fmla="*/ 561 w 1163"/>
              <a:gd name="T57" fmla="*/ 699 h 1059"/>
              <a:gd name="T58" fmla="*/ 673 w 1163"/>
              <a:gd name="T59" fmla="*/ 708 h 1059"/>
              <a:gd name="T60" fmla="*/ 762 w 1163"/>
              <a:gd name="T61" fmla="*/ 726 h 1059"/>
              <a:gd name="T62" fmla="*/ 1022 w 1163"/>
              <a:gd name="T63" fmla="*/ 836 h 1059"/>
              <a:gd name="T64" fmla="*/ 982 w 1163"/>
              <a:gd name="T65" fmla="*/ 862 h 1059"/>
              <a:gd name="T66" fmla="*/ 944 w 1163"/>
              <a:gd name="T67" fmla="*/ 881 h 1059"/>
              <a:gd name="T68" fmla="*/ 955 w 1163"/>
              <a:gd name="T69" fmla="*/ 898 h 1059"/>
              <a:gd name="T70" fmla="*/ 1017 w 1163"/>
              <a:gd name="T71" fmla="*/ 914 h 1059"/>
              <a:gd name="T72" fmla="*/ 1145 w 1163"/>
              <a:gd name="T73" fmla="*/ 906 h 1059"/>
              <a:gd name="T74" fmla="*/ 1162 w 1163"/>
              <a:gd name="T75" fmla="*/ 884 h 1059"/>
              <a:gd name="T76" fmla="*/ 1138 w 1163"/>
              <a:gd name="T77" fmla="*/ 820 h 1059"/>
              <a:gd name="T78" fmla="*/ 1080 w 1163"/>
              <a:gd name="T79" fmla="*/ 795 h 1059"/>
              <a:gd name="T80" fmla="*/ 985 w 1163"/>
              <a:gd name="T81" fmla="*/ 743 h 1059"/>
              <a:gd name="T82" fmla="*/ 916 w 1163"/>
              <a:gd name="T83" fmla="*/ 614 h 1059"/>
              <a:gd name="T84" fmla="*/ 868 w 1163"/>
              <a:gd name="T85" fmla="*/ 465 h 1059"/>
              <a:gd name="T86" fmla="*/ 826 w 1163"/>
              <a:gd name="T87" fmla="*/ 397 h 1059"/>
              <a:gd name="T88" fmla="*/ 728 w 1163"/>
              <a:gd name="T89" fmla="*/ 272 h 1059"/>
              <a:gd name="T90" fmla="*/ 630 w 1163"/>
              <a:gd name="T91" fmla="*/ 188 h 1059"/>
              <a:gd name="T92" fmla="*/ 539 w 1163"/>
              <a:gd name="T93" fmla="*/ 139 h 1059"/>
              <a:gd name="T94" fmla="*/ 523 w 1163"/>
              <a:gd name="T95" fmla="*/ 76 h 1059"/>
              <a:gd name="T96" fmla="*/ 499 w 1163"/>
              <a:gd name="T97" fmla="*/ 24 h 1059"/>
              <a:gd name="T98" fmla="*/ 461 w 1163"/>
              <a:gd name="T99" fmla="*/ 0 h 1059"/>
              <a:gd name="T100" fmla="*/ 373 w 1163"/>
              <a:gd name="T101" fmla="*/ 18 h 1059"/>
              <a:gd name="T102" fmla="*/ 346 w 1163"/>
              <a:gd name="T103" fmla="*/ 43 h 1059"/>
              <a:gd name="T104" fmla="*/ 334 w 1163"/>
              <a:gd name="T105" fmla="*/ 95 h 1059"/>
              <a:gd name="T106" fmla="*/ 365 w 1163"/>
              <a:gd name="T107" fmla="*/ 157 h 1059"/>
              <a:gd name="T108" fmla="*/ 359 w 1163"/>
              <a:gd name="T109" fmla="*/ 181 h 1059"/>
              <a:gd name="T110" fmla="*/ 371 w 1163"/>
              <a:gd name="T111" fmla="*/ 203 h 1059"/>
              <a:gd name="T112" fmla="*/ 396 w 1163"/>
              <a:gd name="T113" fmla="*/ 223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63" h="1059">
                <a:moveTo>
                  <a:pt x="326" y="320"/>
                </a:moveTo>
                <a:lnTo>
                  <a:pt x="326" y="320"/>
                </a:lnTo>
                <a:lnTo>
                  <a:pt x="328" y="328"/>
                </a:lnTo>
                <a:lnTo>
                  <a:pt x="334" y="341"/>
                </a:lnTo>
                <a:lnTo>
                  <a:pt x="334" y="341"/>
                </a:lnTo>
                <a:lnTo>
                  <a:pt x="332" y="346"/>
                </a:lnTo>
                <a:lnTo>
                  <a:pt x="327" y="350"/>
                </a:lnTo>
                <a:lnTo>
                  <a:pt x="316" y="359"/>
                </a:lnTo>
                <a:lnTo>
                  <a:pt x="301" y="369"/>
                </a:lnTo>
                <a:lnTo>
                  <a:pt x="301" y="369"/>
                </a:lnTo>
                <a:lnTo>
                  <a:pt x="270" y="394"/>
                </a:lnTo>
                <a:lnTo>
                  <a:pt x="246" y="412"/>
                </a:lnTo>
                <a:lnTo>
                  <a:pt x="231" y="422"/>
                </a:lnTo>
                <a:lnTo>
                  <a:pt x="231" y="422"/>
                </a:lnTo>
                <a:lnTo>
                  <a:pt x="223" y="427"/>
                </a:lnTo>
                <a:lnTo>
                  <a:pt x="209" y="437"/>
                </a:lnTo>
                <a:lnTo>
                  <a:pt x="172" y="466"/>
                </a:lnTo>
                <a:lnTo>
                  <a:pt x="115" y="514"/>
                </a:lnTo>
                <a:lnTo>
                  <a:pt x="115" y="514"/>
                </a:lnTo>
                <a:lnTo>
                  <a:pt x="84" y="541"/>
                </a:lnTo>
                <a:lnTo>
                  <a:pt x="66" y="556"/>
                </a:lnTo>
                <a:lnTo>
                  <a:pt x="57" y="563"/>
                </a:lnTo>
                <a:lnTo>
                  <a:pt x="57" y="563"/>
                </a:lnTo>
                <a:lnTo>
                  <a:pt x="41" y="564"/>
                </a:lnTo>
                <a:lnTo>
                  <a:pt x="31" y="565"/>
                </a:lnTo>
                <a:lnTo>
                  <a:pt x="24" y="566"/>
                </a:lnTo>
                <a:lnTo>
                  <a:pt x="24" y="566"/>
                </a:lnTo>
                <a:lnTo>
                  <a:pt x="21" y="567"/>
                </a:lnTo>
                <a:lnTo>
                  <a:pt x="18" y="571"/>
                </a:lnTo>
                <a:lnTo>
                  <a:pt x="12" y="578"/>
                </a:lnTo>
                <a:lnTo>
                  <a:pt x="3" y="591"/>
                </a:lnTo>
                <a:lnTo>
                  <a:pt x="3" y="591"/>
                </a:lnTo>
                <a:lnTo>
                  <a:pt x="3" y="602"/>
                </a:lnTo>
                <a:lnTo>
                  <a:pt x="2" y="614"/>
                </a:lnTo>
                <a:lnTo>
                  <a:pt x="2" y="614"/>
                </a:lnTo>
                <a:lnTo>
                  <a:pt x="0" y="622"/>
                </a:lnTo>
                <a:lnTo>
                  <a:pt x="0" y="628"/>
                </a:lnTo>
                <a:lnTo>
                  <a:pt x="0" y="633"/>
                </a:lnTo>
                <a:lnTo>
                  <a:pt x="0" y="633"/>
                </a:lnTo>
                <a:lnTo>
                  <a:pt x="2" y="639"/>
                </a:lnTo>
                <a:lnTo>
                  <a:pt x="6" y="644"/>
                </a:lnTo>
                <a:lnTo>
                  <a:pt x="13" y="648"/>
                </a:lnTo>
                <a:lnTo>
                  <a:pt x="13" y="648"/>
                </a:lnTo>
                <a:lnTo>
                  <a:pt x="16" y="651"/>
                </a:lnTo>
                <a:lnTo>
                  <a:pt x="21" y="654"/>
                </a:lnTo>
                <a:lnTo>
                  <a:pt x="21" y="654"/>
                </a:lnTo>
                <a:lnTo>
                  <a:pt x="24" y="658"/>
                </a:lnTo>
                <a:lnTo>
                  <a:pt x="28" y="661"/>
                </a:lnTo>
                <a:lnTo>
                  <a:pt x="33" y="664"/>
                </a:lnTo>
                <a:lnTo>
                  <a:pt x="38" y="665"/>
                </a:lnTo>
                <a:lnTo>
                  <a:pt x="38" y="665"/>
                </a:lnTo>
                <a:lnTo>
                  <a:pt x="41" y="665"/>
                </a:lnTo>
                <a:lnTo>
                  <a:pt x="45" y="664"/>
                </a:lnTo>
                <a:lnTo>
                  <a:pt x="53" y="660"/>
                </a:lnTo>
                <a:lnTo>
                  <a:pt x="66" y="651"/>
                </a:lnTo>
                <a:lnTo>
                  <a:pt x="66" y="651"/>
                </a:lnTo>
                <a:lnTo>
                  <a:pt x="81" y="636"/>
                </a:lnTo>
                <a:lnTo>
                  <a:pt x="89" y="628"/>
                </a:lnTo>
                <a:lnTo>
                  <a:pt x="91" y="622"/>
                </a:lnTo>
                <a:lnTo>
                  <a:pt x="91" y="622"/>
                </a:lnTo>
                <a:lnTo>
                  <a:pt x="93" y="619"/>
                </a:lnTo>
                <a:lnTo>
                  <a:pt x="95" y="613"/>
                </a:lnTo>
                <a:lnTo>
                  <a:pt x="100" y="606"/>
                </a:lnTo>
                <a:lnTo>
                  <a:pt x="104" y="603"/>
                </a:lnTo>
                <a:lnTo>
                  <a:pt x="108" y="600"/>
                </a:lnTo>
                <a:lnTo>
                  <a:pt x="108" y="600"/>
                </a:lnTo>
                <a:lnTo>
                  <a:pt x="204" y="539"/>
                </a:lnTo>
                <a:lnTo>
                  <a:pt x="204" y="539"/>
                </a:lnTo>
                <a:lnTo>
                  <a:pt x="300" y="472"/>
                </a:lnTo>
                <a:lnTo>
                  <a:pt x="382" y="412"/>
                </a:lnTo>
                <a:lnTo>
                  <a:pt x="408" y="431"/>
                </a:lnTo>
                <a:lnTo>
                  <a:pt x="467" y="396"/>
                </a:lnTo>
                <a:lnTo>
                  <a:pt x="467" y="396"/>
                </a:lnTo>
                <a:lnTo>
                  <a:pt x="545" y="460"/>
                </a:lnTo>
                <a:lnTo>
                  <a:pt x="545" y="460"/>
                </a:lnTo>
                <a:lnTo>
                  <a:pt x="556" y="470"/>
                </a:lnTo>
                <a:lnTo>
                  <a:pt x="571" y="484"/>
                </a:lnTo>
                <a:lnTo>
                  <a:pt x="584" y="498"/>
                </a:lnTo>
                <a:lnTo>
                  <a:pt x="592" y="508"/>
                </a:lnTo>
                <a:lnTo>
                  <a:pt x="592" y="508"/>
                </a:lnTo>
                <a:lnTo>
                  <a:pt x="597" y="515"/>
                </a:lnTo>
                <a:lnTo>
                  <a:pt x="606" y="526"/>
                </a:lnTo>
                <a:lnTo>
                  <a:pt x="619" y="539"/>
                </a:lnTo>
                <a:lnTo>
                  <a:pt x="619" y="539"/>
                </a:lnTo>
                <a:lnTo>
                  <a:pt x="555" y="548"/>
                </a:lnTo>
                <a:lnTo>
                  <a:pt x="555" y="548"/>
                </a:lnTo>
                <a:lnTo>
                  <a:pt x="552" y="550"/>
                </a:lnTo>
                <a:lnTo>
                  <a:pt x="548" y="552"/>
                </a:lnTo>
                <a:lnTo>
                  <a:pt x="543" y="554"/>
                </a:lnTo>
                <a:lnTo>
                  <a:pt x="540" y="554"/>
                </a:lnTo>
                <a:lnTo>
                  <a:pt x="540" y="554"/>
                </a:lnTo>
                <a:lnTo>
                  <a:pt x="517" y="554"/>
                </a:lnTo>
                <a:lnTo>
                  <a:pt x="467" y="556"/>
                </a:lnTo>
                <a:lnTo>
                  <a:pt x="440" y="557"/>
                </a:lnTo>
                <a:lnTo>
                  <a:pt x="414" y="559"/>
                </a:lnTo>
                <a:lnTo>
                  <a:pt x="394" y="561"/>
                </a:lnTo>
                <a:lnTo>
                  <a:pt x="385" y="563"/>
                </a:lnTo>
                <a:lnTo>
                  <a:pt x="380" y="565"/>
                </a:lnTo>
                <a:lnTo>
                  <a:pt x="380" y="565"/>
                </a:lnTo>
                <a:lnTo>
                  <a:pt x="371" y="570"/>
                </a:lnTo>
                <a:lnTo>
                  <a:pt x="361" y="578"/>
                </a:lnTo>
                <a:lnTo>
                  <a:pt x="352" y="586"/>
                </a:lnTo>
                <a:lnTo>
                  <a:pt x="342" y="596"/>
                </a:lnTo>
                <a:lnTo>
                  <a:pt x="334" y="606"/>
                </a:lnTo>
                <a:lnTo>
                  <a:pt x="328" y="615"/>
                </a:lnTo>
                <a:lnTo>
                  <a:pt x="323" y="623"/>
                </a:lnTo>
                <a:lnTo>
                  <a:pt x="320" y="629"/>
                </a:lnTo>
                <a:lnTo>
                  <a:pt x="320" y="629"/>
                </a:lnTo>
                <a:lnTo>
                  <a:pt x="320" y="636"/>
                </a:lnTo>
                <a:lnTo>
                  <a:pt x="321" y="648"/>
                </a:lnTo>
                <a:lnTo>
                  <a:pt x="325" y="677"/>
                </a:lnTo>
                <a:lnTo>
                  <a:pt x="330" y="708"/>
                </a:lnTo>
                <a:lnTo>
                  <a:pt x="338" y="732"/>
                </a:lnTo>
                <a:lnTo>
                  <a:pt x="338" y="732"/>
                </a:lnTo>
                <a:lnTo>
                  <a:pt x="344" y="747"/>
                </a:lnTo>
                <a:lnTo>
                  <a:pt x="348" y="758"/>
                </a:lnTo>
                <a:lnTo>
                  <a:pt x="354" y="766"/>
                </a:lnTo>
                <a:lnTo>
                  <a:pt x="354" y="766"/>
                </a:lnTo>
                <a:lnTo>
                  <a:pt x="365" y="810"/>
                </a:lnTo>
                <a:lnTo>
                  <a:pt x="373" y="846"/>
                </a:lnTo>
                <a:lnTo>
                  <a:pt x="380" y="873"/>
                </a:lnTo>
                <a:lnTo>
                  <a:pt x="380" y="873"/>
                </a:lnTo>
                <a:lnTo>
                  <a:pt x="385" y="893"/>
                </a:lnTo>
                <a:lnTo>
                  <a:pt x="389" y="914"/>
                </a:lnTo>
                <a:lnTo>
                  <a:pt x="391" y="933"/>
                </a:lnTo>
                <a:lnTo>
                  <a:pt x="391" y="939"/>
                </a:lnTo>
                <a:lnTo>
                  <a:pt x="391" y="943"/>
                </a:lnTo>
                <a:lnTo>
                  <a:pt x="391" y="943"/>
                </a:lnTo>
                <a:lnTo>
                  <a:pt x="386" y="960"/>
                </a:lnTo>
                <a:lnTo>
                  <a:pt x="384" y="968"/>
                </a:lnTo>
                <a:lnTo>
                  <a:pt x="382" y="971"/>
                </a:lnTo>
                <a:lnTo>
                  <a:pt x="382" y="971"/>
                </a:lnTo>
                <a:lnTo>
                  <a:pt x="377" y="974"/>
                </a:lnTo>
                <a:lnTo>
                  <a:pt x="365" y="980"/>
                </a:lnTo>
                <a:lnTo>
                  <a:pt x="352" y="987"/>
                </a:lnTo>
                <a:lnTo>
                  <a:pt x="341" y="992"/>
                </a:lnTo>
                <a:lnTo>
                  <a:pt x="341" y="992"/>
                </a:lnTo>
                <a:lnTo>
                  <a:pt x="326" y="997"/>
                </a:lnTo>
                <a:lnTo>
                  <a:pt x="302" y="1003"/>
                </a:lnTo>
                <a:lnTo>
                  <a:pt x="290" y="1006"/>
                </a:lnTo>
                <a:lnTo>
                  <a:pt x="281" y="1011"/>
                </a:lnTo>
                <a:lnTo>
                  <a:pt x="273" y="1016"/>
                </a:lnTo>
                <a:lnTo>
                  <a:pt x="271" y="1018"/>
                </a:lnTo>
                <a:lnTo>
                  <a:pt x="271" y="1021"/>
                </a:lnTo>
                <a:lnTo>
                  <a:pt x="271" y="1021"/>
                </a:lnTo>
                <a:lnTo>
                  <a:pt x="272" y="1029"/>
                </a:lnTo>
                <a:lnTo>
                  <a:pt x="276" y="1037"/>
                </a:lnTo>
                <a:lnTo>
                  <a:pt x="277" y="1040"/>
                </a:lnTo>
                <a:lnTo>
                  <a:pt x="281" y="1043"/>
                </a:lnTo>
                <a:lnTo>
                  <a:pt x="284" y="1046"/>
                </a:lnTo>
                <a:lnTo>
                  <a:pt x="288" y="1048"/>
                </a:lnTo>
                <a:lnTo>
                  <a:pt x="288" y="1048"/>
                </a:lnTo>
                <a:lnTo>
                  <a:pt x="300" y="1052"/>
                </a:lnTo>
                <a:lnTo>
                  <a:pt x="314" y="1055"/>
                </a:lnTo>
                <a:lnTo>
                  <a:pt x="326" y="1059"/>
                </a:lnTo>
                <a:lnTo>
                  <a:pt x="335" y="1059"/>
                </a:lnTo>
                <a:lnTo>
                  <a:pt x="335" y="1059"/>
                </a:lnTo>
                <a:lnTo>
                  <a:pt x="385" y="1049"/>
                </a:lnTo>
                <a:lnTo>
                  <a:pt x="418" y="1044"/>
                </a:lnTo>
                <a:lnTo>
                  <a:pt x="438" y="1042"/>
                </a:lnTo>
                <a:lnTo>
                  <a:pt x="438" y="1042"/>
                </a:lnTo>
                <a:lnTo>
                  <a:pt x="448" y="1042"/>
                </a:lnTo>
                <a:lnTo>
                  <a:pt x="461" y="1042"/>
                </a:lnTo>
                <a:lnTo>
                  <a:pt x="467" y="1041"/>
                </a:lnTo>
                <a:lnTo>
                  <a:pt x="473" y="1040"/>
                </a:lnTo>
                <a:lnTo>
                  <a:pt x="478" y="1037"/>
                </a:lnTo>
                <a:lnTo>
                  <a:pt x="480" y="1035"/>
                </a:lnTo>
                <a:lnTo>
                  <a:pt x="480" y="1035"/>
                </a:lnTo>
                <a:lnTo>
                  <a:pt x="483" y="1031"/>
                </a:lnTo>
                <a:lnTo>
                  <a:pt x="484" y="1025"/>
                </a:lnTo>
                <a:lnTo>
                  <a:pt x="484" y="1012"/>
                </a:lnTo>
                <a:lnTo>
                  <a:pt x="483" y="999"/>
                </a:lnTo>
                <a:lnTo>
                  <a:pt x="482" y="994"/>
                </a:lnTo>
                <a:lnTo>
                  <a:pt x="480" y="990"/>
                </a:lnTo>
                <a:lnTo>
                  <a:pt x="480" y="990"/>
                </a:lnTo>
                <a:lnTo>
                  <a:pt x="477" y="983"/>
                </a:lnTo>
                <a:lnTo>
                  <a:pt x="473" y="973"/>
                </a:lnTo>
                <a:lnTo>
                  <a:pt x="471" y="964"/>
                </a:lnTo>
                <a:lnTo>
                  <a:pt x="467" y="958"/>
                </a:lnTo>
                <a:lnTo>
                  <a:pt x="467" y="958"/>
                </a:lnTo>
                <a:lnTo>
                  <a:pt x="462" y="949"/>
                </a:lnTo>
                <a:lnTo>
                  <a:pt x="461" y="946"/>
                </a:lnTo>
                <a:lnTo>
                  <a:pt x="459" y="943"/>
                </a:lnTo>
                <a:lnTo>
                  <a:pt x="459" y="943"/>
                </a:lnTo>
                <a:lnTo>
                  <a:pt x="458" y="943"/>
                </a:lnTo>
                <a:lnTo>
                  <a:pt x="458" y="943"/>
                </a:lnTo>
                <a:lnTo>
                  <a:pt x="458" y="943"/>
                </a:lnTo>
                <a:lnTo>
                  <a:pt x="459" y="924"/>
                </a:lnTo>
                <a:lnTo>
                  <a:pt x="459" y="924"/>
                </a:lnTo>
                <a:lnTo>
                  <a:pt x="462" y="878"/>
                </a:lnTo>
                <a:lnTo>
                  <a:pt x="466" y="839"/>
                </a:lnTo>
                <a:lnTo>
                  <a:pt x="466" y="839"/>
                </a:lnTo>
                <a:lnTo>
                  <a:pt x="467" y="815"/>
                </a:lnTo>
                <a:lnTo>
                  <a:pt x="468" y="780"/>
                </a:lnTo>
                <a:lnTo>
                  <a:pt x="470" y="751"/>
                </a:lnTo>
                <a:lnTo>
                  <a:pt x="470" y="736"/>
                </a:lnTo>
                <a:lnTo>
                  <a:pt x="470" y="685"/>
                </a:lnTo>
                <a:lnTo>
                  <a:pt x="470" y="685"/>
                </a:lnTo>
                <a:lnTo>
                  <a:pt x="496" y="690"/>
                </a:lnTo>
                <a:lnTo>
                  <a:pt x="518" y="695"/>
                </a:lnTo>
                <a:lnTo>
                  <a:pt x="540" y="697"/>
                </a:lnTo>
                <a:lnTo>
                  <a:pt x="540" y="697"/>
                </a:lnTo>
                <a:lnTo>
                  <a:pt x="561" y="699"/>
                </a:lnTo>
                <a:lnTo>
                  <a:pt x="583" y="701"/>
                </a:lnTo>
                <a:lnTo>
                  <a:pt x="606" y="702"/>
                </a:lnTo>
                <a:lnTo>
                  <a:pt x="606" y="702"/>
                </a:lnTo>
                <a:lnTo>
                  <a:pt x="637" y="705"/>
                </a:lnTo>
                <a:lnTo>
                  <a:pt x="659" y="708"/>
                </a:lnTo>
                <a:lnTo>
                  <a:pt x="673" y="708"/>
                </a:lnTo>
                <a:lnTo>
                  <a:pt x="673" y="708"/>
                </a:lnTo>
                <a:lnTo>
                  <a:pt x="687" y="709"/>
                </a:lnTo>
                <a:lnTo>
                  <a:pt x="709" y="711"/>
                </a:lnTo>
                <a:lnTo>
                  <a:pt x="731" y="715"/>
                </a:lnTo>
                <a:lnTo>
                  <a:pt x="740" y="717"/>
                </a:lnTo>
                <a:lnTo>
                  <a:pt x="746" y="719"/>
                </a:lnTo>
                <a:lnTo>
                  <a:pt x="746" y="719"/>
                </a:lnTo>
                <a:lnTo>
                  <a:pt x="762" y="726"/>
                </a:lnTo>
                <a:lnTo>
                  <a:pt x="792" y="738"/>
                </a:lnTo>
                <a:lnTo>
                  <a:pt x="824" y="749"/>
                </a:lnTo>
                <a:lnTo>
                  <a:pt x="850" y="761"/>
                </a:lnTo>
                <a:lnTo>
                  <a:pt x="850" y="761"/>
                </a:lnTo>
                <a:lnTo>
                  <a:pt x="888" y="779"/>
                </a:lnTo>
                <a:lnTo>
                  <a:pt x="947" y="804"/>
                </a:lnTo>
                <a:lnTo>
                  <a:pt x="1022" y="836"/>
                </a:lnTo>
                <a:lnTo>
                  <a:pt x="1022" y="836"/>
                </a:lnTo>
                <a:lnTo>
                  <a:pt x="1019" y="845"/>
                </a:lnTo>
                <a:lnTo>
                  <a:pt x="1017" y="851"/>
                </a:lnTo>
                <a:lnTo>
                  <a:pt x="1014" y="853"/>
                </a:lnTo>
                <a:lnTo>
                  <a:pt x="1014" y="853"/>
                </a:lnTo>
                <a:lnTo>
                  <a:pt x="997" y="859"/>
                </a:lnTo>
                <a:lnTo>
                  <a:pt x="982" y="862"/>
                </a:lnTo>
                <a:lnTo>
                  <a:pt x="970" y="864"/>
                </a:lnTo>
                <a:lnTo>
                  <a:pt x="970" y="864"/>
                </a:lnTo>
                <a:lnTo>
                  <a:pt x="964" y="865"/>
                </a:lnTo>
                <a:lnTo>
                  <a:pt x="958" y="868"/>
                </a:lnTo>
                <a:lnTo>
                  <a:pt x="953" y="872"/>
                </a:lnTo>
                <a:lnTo>
                  <a:pt x="948" y="877"/>
                </a:lnTo>
                <a:lnTo>
                  <a:pt x="944" y="881"/>
                </a:lnTo>
                <a:lnTo>
                  <a:pt x="944" y="885"/>
                </a:lnTo>
                <a:lnTo>
                  <a:pt x="944" y="887"/>
                </a:lnTo>
                <a:lnTo>
                  <a:pt x="945" y="890"/>
                </a:lnTo>
                <a:lnTo>
                  <a:pt x="948" y="893"/>
                </a:lnTo>
                <a:lnTo>
                  <a:pt x="950" y="896"/>
                </a:lnTo>
                <a:lnTo>
                  <a:pt x="955" y="898"/>
                </a:lnTo>
                <a:lnTo>
                  <a:pt x="955" y="898"/>
                </a:lnTo>
                <a:lnTo>
                  <a:pt x="964" y="903"/>
                </a:lnTo>
                <a:lnTo>
                  <a:pt x="974" y="906"/>
                </a:lnTo>
                <a:lnTo>
                  <a:pt x="992" y="912"/>
                </a:lnTo>
                <a:lnTo>
                  <a:pt x="1007" y="915"/>
                </a:lnTo>
                <a:lnTo>
                  <a:pt x="1013" y="914"/>
                </a:lnTo>
                <a:lnTo>
                  <a:pt x="1017" y="914"/>
                </a:lnTo>
                <a:lnTo>
                  <a:pt x="1017" y="914"/>
                </a:lnTo>
                <a:lnTo>
                  <a:pt x="1024" y="912"/>
                </a:lnTo>
                <a:lnTo>
                  <a:pt x="1038" y="911"/>
                </a:lnTo>
                <a:lnTo>
                  <a:pt x="1076" y="910"/>
                </a:lnTo>
                <a:lnTo>
                  <a:pt x="1137" y="909"/>
                </a:lnTo>
                <a:lnTo>
                  <a:pt x="1137" y="909"/>
                </a:lnTo>
                <a:lnTo>
                  <a:pt x="1140" y="908"/>
                </a:lnTo>
                <a:lnTo>
                  <a:pt x="1145" y="906"/>
                </a:lnTo>
                <a:lnTo>
                  <a:pt x="1151" y="904"/>
                </a:lnTo>
                <a:lnTo>
                  <a:pt x="1156" y="900"/>
                </a:lnTo>
                <a:lnTo>
                  <a:pt x="1159" y="897"/>
                </a:lnTo>
                <a:lnTo>
                  <a:pt x="1162" y="892"/>
                </a:lnTo>
                <a:lnTo>
                  <a:pt x="1163" y="887"/>
                </a:lnTo>
                <a:lnTo>
                  <a:pt x="1162" y="884"/>
                </a:lnTo>
                <a:lnTo>
                  <a:pt x="1162" y="884"/>
                </a:lnTo>
                <a:lnTo>
                  <a:pt x="1150" y="860"/>
                </a:lnTo>
                <a:lnTo>
                  <a:pt x="1144" y="846"/>
                </a:lnTo>
                <a:lnTo>
                  <a:pt x="1142" y="840"/>
                </a:lnTo>
                <a:lnTo>
                  <a:pt x="1140" y="834"/>
                </a:lnTo>
                <a:lnTo>
                  <a:pt x="1140" y="834"/>
                </a:lnTo>
                <a:lnTo>
                  <a:pt x="1140" y="822"/>
                </a:lnTo>
                <a:lnTo>
                  <a:pt x="1138" y="820"/>
                </a:lnTo>
                <a:lnTo>
                  <a:pt x="1134" y="817"/>
                </a:lnTo>
                <a:lnTo>
                  <a:pt x="1134" y="817"/>
                </a:lnTo>
                <a:lnTo>
                  <a:pt x="1113" y="808"/>
                </a:lnTo>
                <a:lnTo>
                  <a:pt x="1098" y="802"/>
                </a:lnTo>
                <a:lnTo>
                  <a:pt x="1098" y="802"/>
                </a:lnTo>
                <a:lnTo>
                  <a:pt x="1089" y="799"/>
                </a:lnTo>
                <a:lnTo>
                  <a:pt x="1080" y="795"/>
                </a:lnTo>
                <a:lnTo>
                  <a:pt x="1068" y="790"/>
                </a:lnTo>
                <a:lnTo>
                  <a:pt x="1068" y="790"/>
                </a:lnTo>
                <a:lnTo>
                  <a:pt x="1038" y="774"/>
                </a:lnTo>
                <a:lnTo>
                  <a:pt x="1023" y="766"/>
                </a:lnTo>
                <a:lnTo>
                  <a:pt x="1008" y="758"/>
                </a:lnTo>
                <a:lnTo>
                  <a:pt x="1008" y="758"/>
                </a:lnTo>
                <a:lnTo>
                  <a:pt x="985" y="743"/>
                </a:lnTo>
                <a:lnTo>
                  <a:pt x="948" y="724"/>
                </a:lnTo>
                <a:lnTo>
                  <a:pt x="899" y="699"/>
                </a:lnTo>
                <a:lnTo>
                  <a:pt x="899" y="699"/>
                </a:lnTo>
                <a:lnTo>
                  <a:pt x="903" y="685"/>
                </a:lnTo>
                <a:lnTo>
                  <a:pt x="910" y="652"/>
                </a:lnTo>
                <a:lnTo>
                  <a:pt x="913" y="633"/>
                </a:lnTo>
                <a:lnTo>
                  <a:pt x="916" y="614"/>
                </a:lnTo>
                <a:lnTo>
                  <a:pt x="916" y="598"/>
                </a:lnTo>
                <a:lnTo>
                  <a:pt x="916" y="591"/>
                </a:lnTo>
                <a:lnTo>
                  <a:pt x="914" y="586"/>
                </a:lnTo>
                <a:lnTo>
                  <a:pt x="914" y="586"/>
                </a:lnTo>
                <a:lnTo>
                  <a:pt x="901" y="551"/>
                </a:lnTo>
                <a:lnTo>
                  <a:pt x="880" y="494"/>
                </a:lnTo>
                <a:lnTo>
                  <a:pt x="868" y="465"/>
                </a:lnTo>
                <a:lnTo>
                  <a:pt x="857" y="440"/>
                </a:lnTo>
                <a:lnTo>
                  <a:pt x="848" y="422"/>
                </a:lnTo>
                <a:lnTo>
                  <a:pt x="844" y="416"/>
                </a:lnTo>
                <a:lnTo>
                  <a:pt x="842" y="413"/>
                </a:lnTo>
                <a:lnTo>
                  <a:pt x="842" y="413"/>
                </a:lnTo>
                <a:lnTo>
                  <a:pt x="836" y="408"/>
                </a:lnTo>
                <a:lnTo>
                  <a:pt x="826" y="397"/>
                </a:lnTo>
                <a:lnTo>
                  <a:pt x="804" y="369"/>
                </a:lnTo>
                <a:lnTo>
                  <a:pt x="782" y="341"/>
                </a:lnTo>
                <a:lnTo>
                  <a:pt x="771" y="326"/>
                </a:lnTo>
                <a:lnTo>
                  <a:pt x="771" y="326"/>
                </a:lnTo>
                <a:lnTo>
                  <a:pt x="757" y="307"/>
                </a:lnTo>
                <a:lnTo>
                  <a:pt x="744" y="291"/>
                </a:lnTo>
                <a:lnTo>
                  <a:pt x="728" y="272"/>
                </a:lnTo>
                <a:lnTo>
                  <a:pt x="709" y="252"/>
                </a:lnTo>
                <a:lnTo>
                  <a:pt x="690" y="232"/>
                </a:lnTo>
                <a:lnTo>
                  <a:pt x="669" y="214"/>
                </a:lnTo>
                <a:lnTo>
                  <a:pt x="659" y="206"/>
                </a:lnTo>
                <a:lnTo>
                  <a:pt x="649" y="200"/>
                </a:lnTo>
                <a:lnTo>
                  <a:pt x="649" y="200"/>
                </a:lnTo>
                <a:lnTo>
                  <a:pt x="630" y="188"/>
                </a:lnTo>
                <a:lnTo>
                  <a:pt x="611" y="179"/>
                </a:lnTo>
                <a:lnTo>
                  <a:pt x="593" y="171"/>
                </a:lnTo>
                <a:lnTo>
                  <a:pt x="577" y="164"/>
                </a:lnTo>
                <a:lnTo>
                  <a:pt x="552" y="156"/>
                </a:lnTo>
                <a:lnTo>
                  <a:pt x="542" y="152"/>
                </a:lnTo>
                <a:lnTo>
                  <a:pt x="542" y="152"/>
                </a:lnTo>
                <a:lnTo>
                  <a:pt x="539" y="139"/>
                </a:lnTo>
                <a:lnTo>
                  <a:pt x="535" y="129"/>
                </a:lnTo>
                <a:lnTo>
                  <a:pt x="534" y="120"/>
                </a:lnTo>
                <a:lnTo>
                  <a:pt x="534" y="120"/>
                </a:lnTo>
                <a:lnTo>
                  <a:pt x="533" y="112"/>
                </a:lnTo>
                <a:lnTo>
                  <a:pt x="530" y="98"/>
                </a:lnTo>
                <a:lnTo>
                  <a:pt x="527" y="83"/>
                </a:lnTo>
                <a:lnTo>
                  <a:pt x="523" y="76"/>
                </a:lnTo>
                <a:lnTo>
                  <a:pt x="523" y="76"/>
                </a:lnTo>
                <a:lnTo>
                  <a:pt x="520" y="69"/>
                </a:lnTo>
                <a:lnTo>
                  <a:pt x="516" y="58"/>
                </a:lnTo>
                <a:lnTo>
                  <a:pt x="511" y="46"/>
                </a:lnTo>
                <a:lnTo>
                  <a:pt x="508" y="39"/>
                </a:lnTo>
                <a:lnTo>
                  <a:pt x="508" y="39"/>
                </a:lnTo>
                <a:lnTo>
                  <a:pt x="499" y="24"/>
                </a:lnTo>
                <a:lnTo>
                  <a:pt x="491" y="12"/>
                </a:lnTo>
                <a:lnTo>
                  <a:pt x="491" y="12"/>
                </a:lnTo>
                <a:lnTo>
                  <a:pt x="483" y="6"/>
                </a:lnTo>
                <a:lnTo>
                  <a:pt x="476" y="2"/>
                </a:lnTo>
                <a:lnTo>
                  <a:pt x="470" y="1"/>
                </a:lnTo>
                <a:lnTo>
                  <a:pt x="470" y="1"/>
                </a:lnTo>
                <a:lnTo>
                  <a:pt x="461" y="0"/>
                </a:lnTo>
                <a:lnTo>
                  <a:pt x="449" y="1"/>
                </a:lnTo>
                <a:lnTo>
                  <a:pt x="438" y="1"/>
                </a:lnTo>
                <a:lnTo>
                  <a:pt x="432" y="4"/>
                </a:lnTo>
                <a:lnTo>
                  <a:pt x="432" y="4"/>
                </a:lnTo>
                <a:lnTo>
                  <a:pt x="422" y="12"/>
                </a:lnTo>
                <a:lnTo>
                  <a:pt x="416" y="18"/>
                </a:lnTo>
                <a:lnTo>
                  <a:pt x="373" y="18"/>
                </a:lnTo>
                <a:lnTo>
                  <a:pt x="373" y="18"/>
                </a:lnTo>
                <a:lnTo>
                  <a:pt x="363" y="24"/>
                </a:lnTo>
                <a:lnTo>
                  <a:pt x="353" y="30"/>
                </a:lnTo>
                <a:lnTo>
                  <a:pt x="350" y="32"/>
                </a:lnTo>
                <a:lnTo>
                  <a:pt x="348" y="36"/>
                </a:lnTo>
                <a:lnTo>
                  <a:pt x="348" y="36"/>
                </a:lnTo>
                <a:lnTo>
                  <a:pt x="346" y="43"/>
                </a:lnTo>
                <a:lnTo>
                  <a:pt x="344" y="51"/>
                </a:lnTo>
                <a:lnTo>
                  <a:pt x="341" y="61"/>
                </a:lnTo>
                <a:lnTo>
                  <a:pt x="341" y="61"/>
                </a:lnTo>
                <a:lnTo>
                  <a:pt x="333" y="85"/>
                </a:lnTo>
                <a:lnTo>
                  <a:pt x="333" y="85"/>
                </a:lnTo>
                <a:lnTo>
                  <a:pt x="333" y="88"/>
                </a:lnTo>
                <a:lnTo>
                  <a:pt x="334" y="95"/>
                </a:lnTo>
                <a:lnTo>
                  <a:pt x="336" y="101"/>
                </a:lnTo>
                <a:lnTo>
                  <a:pt x="340" y="106"/>
                </a:lnTo>
                <a:lnTo>
                  <a:pt x="340" y="106"/>
                </a:lnTo>
                <a:lnTo>
                  <a:pt x="347" y="115"/>
                </a:lnTo>
                <a:lnTo>
                  <a:pt x="352" y="123"/>
                </a:lnTo>
                <a:lnTo>
                  <a:pt x="365" y="157"/>
                </a:lnTo>
                <a:lnTo>
                  <a:pt x="365" y="157"/>
                </a:lnTo>
                <a:lnTo>
                  <a:pt x="363" y="159"/>
                </a:lnTo>
                <a:lnTo>
                  <a:pt x="358" y="167"/>
                </a:lnTo>
                <a:lnTo>
                  <a:pt x="357" y="170"/>
                </a:lnTo>
                <a:lnTo>
                  <a:pt x="355" y="175"/>
                </a:lnTo>
                <a:lnTo>
                  <a:pt x="357" y="179"/>
                </a:lnTo>
                <a:lnTo>
                  <a:pt x="359" y="181"/>
                </a:lnTo>
                <a:lnTo>
                  <a:pt x="359" y="181"/>
                </a:lnTo>
                <a:lnTo>
                  <a:pt x="365" y="184"/>
                </a:lnTo>
                <a:lnTo>
                  <a:pt x="369" y="188"/>
                </a:lnTo>
                <a:lnTo>
                  <a:pt x="371" y="192"/>
                </a:lnTo>
                <a:lnTo>
                  <a:pt x="371" y="193"/>
                </a:lnTo>
                <a:lnTo>
                  <a:pt x="371" y="193"/>
                </a:lnTo>
                <a:lnTo>
                  <a:pt x="371" y="198"/>
                </a:lnTo>
                <a:lnTo>
                  <a:pt x="371" y="203"/>
                </a:lnTo>
                <a:lnTo>
                  <a:pt x="371" y="207"/>
                </a:lnTo>
                <a:lnTo>
                  <a:pt x="372" y="211"/>
                </a:lnTo>
                <a:lnTo>
                  <a:pt x="374" y="214"/>
                </a:lnTo>
                <a:lnTo>
                  <a:pt x="378" y="217"/>
                </a:lnTo>
                <a:lnTo>
                  <a:pt x="378" y="217"/>
                </a:lnTo>
                <a:lnTo>
                  <a:pt x="386" y="220"/>
                </a:lnTo>
                <a:lnTo>
                  <a:pt x="396" y="223"/>
                </a:lnTo>
                <a:lnTo>
                  <a:pt x="405" y="224"/>
                </a:lnTo>
                <a:lnTo>
                  <a:pt x="421" y="225"/>
                </a:lnTo>
                <a:lnTo>
                  <a:pt x="427" y="238"/>
                </a:lnTo>
                <a:lnTo>
                  <a:pt x="397" y="257"/>
                </a:lnTo>
                <a:lnTo>
                  <a:pt x="326" y="32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77BC727D-DDDD-43B4-B7FA-175B6B0385A5}"/>
              </a:ext>
            </a:extLst>
          </p:cNvPr>
          <p:cNvSpPr>
            <a:spLocks/>
          </p:cNvSpPr>
          <p:nvPr/>
        </p:nvSpPr>
        <p:spPr bwMode="auto">
          <a:xfrm>
            <a:off x="811908" y="4708524"/>
            <a:ext cx="834427" cy="1580133"/>
          </a:xfrm>
          <a:custGeom>
            <a:avLst/>
            <a:gdLst>
              <a:gd name="T0" fmla="*/ 383 w 743"/>
              <a:gd name="T1" fmla="*/ 229 h 1407"/>
              <a:gd name="T2" fmla="*/ 298 w 743"/>
              <a:gd name="T3" fmla="*/ 259 h 1407"/>
              <a:gd name="T4" fmla="*/ 200 w 743"/>
              <a:gd name="T5" fmla="*/ 340 h 1407"/>
              <a:gd name="T6" fmla="*/ 106 w 743"/>
              <a:gd name="T7" fmla="*/ 463 h 1407"/>
              <a:gd name="T8" fmla="*/ 12 w 743"/>
              <a:gd name="T9" fmla="*/ 593 h 1407"/>
              <a:gd name="T10" fmla="*/ 5 w 743"/>
              <a:gd name="T11" fmla="*/ 672 h 1407"/>
              <a:gd name="T12" fmla="*/ 52 w 743"/>
              <a:gd name="T13" fmla="*/ 841 h 1407"/>
              <a:gd name="T14" fmla="*/ 44 w 743"/>
              <a:gd name="T15" fmla="*/ 1051 h 1407"/>
              <a:gd name="T16" fmla="*/ 49 w 743"/>
              <a:gd name="T17" fmla="*/ 1193 h 1407"/>
              <a:gd name="T18" fmla="*/ 35 w 743"/>
              <a:gd name="T19" fmla="*/ 1270 h 1407"/>
              <a:gd name="T20" fmla="*/ 15 w 743"/>
              <a:gd name="T21" fmla="*/ 1359 h 1407"/>
              <a:gd name="T22" fmla="*/ 19 w 743"/>
              <a:gd name="T23" fmla="*/ 1394 h 1407"/>
              <a:gd name="T24" fmla="*/ 106 w 743"/>
              <a:gd name="T25" fmla="*/ 1406 h 1407"/>
              <a:gd name="T26" fmla="*/ 149 w 743"/>
              <a:gd name="T27" fmla="*/ 1384 h 1407"/>
              <a:gd name="T28" fmla="*/ 142 w 743"/>
              <a:gd name="T29" fmla="*/ 1313 h 1407"/>
              <a:gd name="T30" fmla="*/ 129 w 743"/>
              <a:gd name="T31" fmla="*/ 1220 h 1407"/>
              <a:gd name="T32" fmla="*/ 151 w 743"/>
              <a:gd name="T33" fmla="*/ 1094 h 1407"/>
              <a:gd name="T34" fmla="*/ 191 w 743"/>
              <a:gd name="T35" fmla="*/ 910 h 1407"/>
              <a:gd name="T36" fmla="*/ 255 w 743"/>
              <a:gd name="T37" fmla="*/ 966 h 1407"/>
              <a:gd name="T38" fmla="*/ 301 w 743"/>
              <a:gd name="T39" fmla="*/ 976 h 1407"/>
              <a:gd name="T40" fmla="*/ 291 w 743"/>
              <a:gd name="T41" fmla="*/ 958 h 1407"/>
              <a:gd name="T42" fmla="*/ 292 w 743"/>
              <a:gd name="T43" fmla="*/ 899 h 1407"/>
              <a:gd name="T44" fmla="*/ 306 w 743"/>
              <a:gd name="T45" fmla="*/ 882 h 1407"/>
              <a:gd name="T46" fmla="*/ 343 w 743"/>
              <a:gd name="T47" fmla="*/ 891 h 1407"/>
              <a:gd name="T48" fmla="*/ 370 w 743"/>
              <a:gd name="T49" fmla="*/ 904 h 1407"/>
              <a:gd name="T50" fmla="*/ 387 w 743"/>
              <a:gd name="T51" fmla="*/ 974 h 1407"/>
              <a:gd name="T52" fmla="*/ 402 w 743"/>
              <a:gd name="T53" fmla="*/ 983 h 1407"/>
              <a:gd name="T54" fmla="*/ 401 w 743"/>
              <a:gd name="T55" fmla="*/ 1001 h 1407"/>
              <a:gd name="T56" fmla="*/ 425 w 743"/>
              <a:gd name="T57" fmla="*/ 992 h 1407"/>
              <a:gd name="T58" fmla="*/ 445 w 743"/>
              <a:gd name="T59" fmla="*/ 968 h 1407"/>
              <a:gd name="T60" fmla="*/ 479 w 743"/>
              <a:gd name="T61" fmla="*/ 999 h 1407"/>
              <a:gd name="T62" fmla="*/ 500 w 743"/>
              <a:gd name="T63" fmla="*/ 1132 h 1407"/>
              <a:gd name="T64" fmla="*/ 476 w 743"/>
              <a:gd name="T65" fmla="*/ 1177 h 1407"/>
              <a:gd name="T66" fmla="*/ 464 w 743"/>
              <a:gd name="T67" fmla="*/ 1226 h 1407"/>
              <a:gd name="T68" fmla="*/ 476 w 743"/>
              <a:gd name="T69" fmla="*/ 1263 h 1407"/>
              <a:gd name="T70" fmla="*/ 611 w 743"/>
              <a:gd name="T71" fmla="*/ 1278 h 1407"/>
              <a:gd name="T72" fmla="*/ 708 w 743"/>
              <a:gd name="T73" fmla="*/ 1294 h 1407"/>
              <a:gd name="T74" fmla="*/ 741 w 743"/>
              <a:gd name="T75" fmla="*/ 1277 h 1407"/>
              <a:gd name="T76" fmla="*/ 721 w 743"/>
              <a:gd name="T77" fmla="*/ 1224 h 1407"/>
              <a:gd name="T78" fmla="*/ 621 w 743"/>
              <a:gd name="T79" fmla="*/ 1133 h 1407"/>
              <a:gd name="T80" fmla="*/ 588 w 743"/>
              <a:gd name="T81" fmla="*/ 1117 h 1407"/>
              <a:gd name="T82" fmla="*/ 597 w 743"/>
              <a:gd name="T83" fmla="*/ 930 h 1407"/>
              <a:gd name="T84" fmla="*/ 589 w 743"/>
              <a:gd name="T85" fmla="*/ 866 h 1407"/>
              <a:gd name="T86" fmla="*/ 563 w 743"/>
              <a:gd name="T87" fmla="*/ 842 h 1407"/>
              <a:gd name="T88" fmla="*/ 503 w 743"/>
              <a:gd name="T89" fmla="*/ 725 h 1407"/>
              <a:gd name="T90" fmla="*/ 524 w 743"/>
              <a:gd name="T91" fmla="*/ 599 h 1407"/>
              <a:gd name="T92" fmla="*/ 588 w 743"/>
              <a:gd name="T93" fmla="*/ 474 h 1407"/>
              <a:gd name="T94" fmla="*/ 608 w 743"/>
              <a:gd name="T95" fmla="*/ 376 h 1407"/>
              <a:gd name="T96" fmla="*/ 630 w 743"/>
              <a:gd name="T97" fmla="*/ 313 h 1407"/>
              <a:gd name="T98" fmla="*/ 614 w 743"/>
              <a:gd name="T99" fmla="*/ 277 h 1407"/>
              <a:gd name="T100" fmla="*/ 657 w 743"/>
              <a:gd name="T101" fmla="*/ 198 h 1407"/>
              <a:gd name="T102" fmla="*/ 671 w 743"/>
              <a:gd name="T103" fmla="*/ 173 h 1407"/>
              <a:gd name="T104" fmla="*/ 653 w 743"/>
              <a:gd name="T105" fmla="*/ 125 h 1407"/>
              <a:gd name="T106" fmla="*/ 651 w 743"/>
              <a:gd name="T107" fmla="*/ 58 h 1407"/>
              <a:gd name="T108" fmla="*/ 580 w 743"/>
              <a:gd name="T109" fmla="*/ 2 h 1407"/>
              <a:gd name="T110" fmla="*/ 514 w 743"/>
              <a:gd name="T111" fmla="*/ 8 h 1407"/>
              <a:gd name="T112" fmla="*/ 465 w 743"/>
              <a:gd name="T113" fmla="*/ 18 h 1407"/>
              <a:gd name="T114" fmla="*/ 429 w 743"/>
              <a:gd name="T115" fmla="*/ 178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43" h="1407">
                <a:moveTo>
                  <a:pt x="440" y="197"/>
                </a:moveTo>
                <a:lnTo>
                  <a:pt x="430" y="231"/>
                </a:lnTo>
                <a:lnTo>
                  <a:pt x="430" y="231"/>
                </a:lnTo>
                <a:lnTo>
                  <a:pt x="418" y="231"/>
                </a:lnTo>
                <a:lnTo>
                  <a:pt x="396" y="229"/>
                </a:lnTo>
                <a:lnTo>
                  <a:pt x="396" y="229"/>
                </a:lnTo>
                <a:lnTo>
                  <a:pt x="383" y="229"/>
                </a:lnTo>
                <a:lnTo>
                  <a:pt x="368" y="231"/>
                </a:lnTo>
                <a:lnTo>
                  <a:pt x="354" y="234"/>
                </a:lnTo>
                <a:lnTo>
                  <a:pt x="348" y="237"/>
                </a:lnTo>
                <a:lnTo>
                  <a:pt x="342" y="239"/>
                </a:lnTo>
                <a:lnTo>
                  <a:pt x="342" y="239"/>
                </a:lnTo>
                <a:lnTo>
                  <a:pt x="325" y="247"/>
                </a:lnTo>
                <a:lnTo>
                  <a:pt x="298" y="259"/>
                </a:lnTo>
                <a:lnTo>
                  <a:pt x="283" y="266"/>
                </a:lnTo>
                <a:lnTo>
                  <a:pt x="269" y="273"/>
                </a:lnTo>
                <a:lnTo>
                  <a:pt x="258" y="282"/>
                </a:lnTo>
                <a:lnTo>
                  <a:pt x="250" y="289"/>
                </a:lnTo>
                <a:lnTo>
                  <a:pt x="250" y="289"/>
                </a:lnTo>
                <a:lnTo>
                  <a:pt x="230" y="310"/>
                </a:lnTo>
                <a:lnTo>
                  <a:pt x="200" y="340"/>
                </a:lnTo>
                <a:lnTo>
                  <a:pt x="160" y="382"/>
                </a:lnTo>
                <a:lnTo>
                  <a:pt x="160" y="382"/>
                </a:lnTo>
                <a:lnTo>
                  <a:pt x="149" y="396"/>
                </a:lnTo>
                <a:lnTo>
                  <a:pt x="132" y="423"/>
                </a:lnTo>
                <a:lnTo>
                  <a:pt x="115" y="451"/>
                </a:lnTo>
                <a:lnTo>
                  <a:pt x="106" y="463"/>
                </a:lnTo>
                <a:lnTo>
                  <a:pt x="106" y="463"/>
                </a:lnTo>
                <a:lnTo>
                  <a:pt x="100" y="468"/>
                </a:lnTo>
                <a:lnTo>
                  <a:pt x="88" y="483"/>
                </a:lnTo>
                <a:lnTo>
                  <a:pt x="73" y="503"/>
                </a:lnTo>
                <a:lnTo>
                  <a:pt x="54" y="527"/>
                </a:lnTo>
                <a:lnTo>
                  <a:pt x="36" y="553"/>
                </a:lnTo>
                <a:lnTo>
                  <a:pt x="19" y="580"/>
                </a:lnTo>
                <a:lnTo>
                  <a:pt x="12" y="593"/>
                </a:lnTo>
                <a:lnTo>
                  <a:pt x="6" y="605"/>
                </a:lnTo>
                <a:lnTo>
                  <a:pt x="3" y="616"/>
                </a:lnTo>
                <a:lnTo>
                  <a:pt x="0" y="627"/>
                </a:lnTo>
                <a:lnTo>
                  <a:pt x="0" y="627"/>
                </a:lnTo>
                <a:lnTo>
                  <a:pt x="0" y="636"/>
                </a:lnTo>
                <a:lnTo>
                  <a:pt x="0" y="647"/>
                </a:lnTo>
                <a:lnTo>
                  <a:pt x="5" y="672"/>
                </a:lnTo>
                <a:lnTo>
                  <a:pt x="11" y="697"/>
                </a:lnTo>
                <a:lnTo>
                  <a:pt x="19" y="723"/>
                </a:lnTo>
                <a:lnTo>
                  <a:pt x="35" y="768"/>
                </a:lnTo>
                <a:lnTo>
                  <a:pt x="40" y="784"/>
                </a:lnTo>
                <a:lnTo>
                  <a:pt x="42" y="793"/>
                </a:lnTo>
                <a:lnTo>
                  <a:pt x="42" y="793"/>
                </a:lnTo>
                <a:lnTo>
                  <a:pt x="52" y="841"/>
                </a:lnTo>
                <a:lnTo>
                  <a:pt x="56" y="868"/>
                </a:lnTo>
                <a:lnTo>
                  <a:pt x="59" y="878"/>
                </a:lnTo>
                <a:lnTo>
                  <a:pt x="59" y="885"/>
                </a:lnTo>
                <a:lnTo>
                  <a:pt x="59" y="885"/>
                </a:lnTo>
                <a:lnTo>
                  <a:pt x="53" y="961"/>
                </a:lnTo>
                <a:lnTo>
                  <a:pt x="44" y="1051"/>
                </a:lnTo>
                <a:lnTo>
                  <a:pt x="44" y="1051"/>
                </a:lnTo>
                <a:lnTo>
                  <a:pt x="44" y="1075"/>
                </a:lnTo>
                <a:lnTo>
                  <a:pt x="47" y="1100"/>
                </a:lnTo>
                <a:lnTo>
                  <a:pt x="48" y="1124"/>
                </a:lnTo>
                <a:lnTo>
                  <a:pt x="48" y="1142"/>
                </a:lnTo>
                <a:lnTo>
                  <a:pt x="48" y="1142"/>
                </a:lnTo>
                <a:lnTo>
                  <a:pt x="48" y="1163"/>
                </a:lnTo>
                <a:lnTo>
                  <a:pt x="49" y="1193"/>
                </a:lnTo>
                <a:lnTo>
                  <a:pt x="52" y="1231"/>
                </a:lnTo>
                <a:lnTo>
                  <a:pt x="52" y="1231"/>
                </a:lnTo>
                <a:lnTo>
                  <a:pt x="46" y="1238"/>
                </a:lnTo>
                <a:lnTo>
                  <a:pt x="38" y="1249"/>
                </a:lnTo>
                <a:lnTo>
                  <a:pt x="38" y="1249"/>
                </a:lnTo>
                <a:lnTo>
                  <a:pt x="36" y="1255"/>
                </a:lnTo>
                <a:lnTo>
                  <a:pt x="35" y="1270"/>
                </a:lnTo>
                <a:lnTo>
                  <a:pt x="35" y="1270"/>
                </a:lnTo>
                <a:lnTo>
                  <a:pt x="31" y="1288"/>
                </a:lnTo>
                <a:lnTo>
                  <a:pt x="24" y="1314"/>
                </a:lnTo>
                <a:lnTo>
                  <a:pt x="18" y="1340"/>
                </a:lnTo>
                <a:lnTo>
                  <a:pt x="16" y="1351"/>
                </a:lnTo>
                <a:lnTo>
                  <a:pt x="15" y="1359"/>
                </a:lnTo>
                <a:lnTo>
                  <a:pt x="15" y="1359"/>
                </a:lnTo>
                <a:lnTo>
                  <a:pt x="13" y="1365"/>
                </a:lnTo>
                <a:lnTo>
                  <a:pt x="11" y="1369"/>
                </a:lnTo>
                <a:lnTo>
                  <a:pt x="5" y="1376"/>
                </a:lnTo>
                <a:lnTo>
                  <a:pt x="5" y="1380"/>
                </a:lnTo>
                <a:lnTo>
                  <a:pt x="6" y="1383"/>
                </a:lnTo>
                <a:lnTo>
                  <a:pt x="10" y="1388"/>
                </a:lnTo>
                <a:lnTo>
                  <a:pt x="19" y="1394"/>
                </a:lnTo>
                <a:lnTo>
                  <a:pt x="19" y="1394"/>
                </a:lnTo>
                <a:lnTo>
                  <a:pt x="25" y="1396"/>
                </a:lnTo>
                <a:lnTo>
                  <a:pt x="32" y="1400"/>
                </a:lnTo>
                <a:lnTo>
                  <a:pt x="49" y="1403"/>
                </a:lnTo>
                <a:lnTo>
                  <a:pt x="68" y="1406"/>
                </a:lnTo>
                <a:lnTo>
                  <a:pt x="88" y="1407"/>
                </a:lnTo>
                <a:lnTo>
                  <a:pt x="106" y="1406"/>
                </a:lnTo>
                <a:lnTo>
                  <a:pt x="124" y="1402"/>
                </a:lnTo>
                <a:lnTo>
                  <a:pt x="131" y="1401"/>
                </a:lnTo>
                <a:lnTo>
                  <a:pt x="137" y="1397"/>
                </a:lnTo>
                <a:lnTo>
                  <a:pt x="142" y="1395"/>
                </a:lnTo>
                <a:lnTo>
                  <a:pt x="145" y="1391"/>
                </a:lnTo>
                <a:lnTo>
                  <a:pt x="145" y="1391"/>
                </a:lnTo>
                <a:lnTo>
                  <a:pt x="149" y="1384"/>
                </a:lnTo>
                <a:lnTo>
                  <a:pt x="151" y="1376"/>
                </a:lnTo>
                <a:lnTo>
                  <a:pt x="151" y="1369"/>
                </a:lnTo>
                <a:lnTo>
                  <a:pt x="151" y="1361"/>
                </a:lnTo>
                <a:lnTo>
                  <a:pt x="148" y="1345"/>
                </a:lnTo>
                <a:lnTo>
                  <a:pt x="144" y="1331"/>
                </a:lnTo>
                <a:lnTo>
                  <a:pt x="144" y="1331"/>
                </a:lnTo>
                <a:lnTo>
                  <a:pt x="142" y="1313"/>
                </a:lnTo>
                <a:lnTo>
                  <a:pt x="142" y="1289"/>
                </a:lnTo>
                <a:lnTo>
                  <a:pt x="141" y="1268"/>
                </a:lnTo>
                <a:lnTo>
                  <a:pt x="140" y="1255"/>
                </a:lnTo>
                <a:lnTo>
                  <a:pt x="140" y="1255"/>
                </a:lnTo>
                <a:lnTo>
                  <a:pt x="134" y="1233"/>
                </a:lnTo>
                <a:lnTo>
                  <a:pt x="129" y="1220"/>
                </a:lnTo>
                <a:lnTo>
                  <a:pt x="129" y="1220"/>
                </a:lnTo>
                <a:lnTo>
                  <a:pt x="132" y="1209"/>
                </a:lnTo>
                <a:lnTo>
                  <a:pt x="136" y="1198"/>
                </a:lnTo>
                <a:lnTo>
                  <a:pt x="137" y="1182"/>
                </a:lnTo>
                <a:lnTo>
                  <a:pt x="137" y="1182"/>
                </a:lnTo>
                <a:lnTo>
                  <a:pt x="143" y="1137"/>
                </a:lnTo>
                <a:lnTo>
                  <a:pt x="148" y="1113"/>
                </a:lnTo>
                <a:lnTo>
                  <a:pt x="151" y="1094"/>
                </a:lnTo>
                <a:lnTo>
                  <a:pt x="151" y="1094"/>
                </a:lnTo>
                <a:lnTo>
                  <a:pt x="157" y="1058"/>
                </a:lnTo>
                <a:lnTo>
                  <a:pt x="168" y="997"/>
                </a:lnTo>
                <a:lnTo>
                  <a:pt x="182" y="912"/>
                </a:lnTo>
                <a:lnTo>
                  <a:pt x="182" y="912"/>
                </a:lnTo>
                <a:lnTo>
                  <a:pt x="186" y="912"/>
                </a:lnTo>
                <a:lnTo>
                  <a:pt x="191" y="910"/>
                </a:lnTo>
                <a:lnTo>
                  <a:pt x="195" y="907"/>
                </a:lnTo>
                <a:lnTo>
                  <a:pt x="195" y="907"/>
                </a:lnTo>
                <a:lnTo>
                  <a:pt x="206" y="919"/>
                </a:lnTo>
                <a:lnTo>
                  <a:pt x="219" y="934"/>
                </a:lnTo>
                <a:lnTo>
                  <a:pt x="244" y="956"/>
                </a:lnTo>
                <a:lnTo>
                  <a:pt x="244" y="956"/>
                </a:lnTo>
                <a:lnTo>
                  <a:pt x="255" y="966"/>
                </a:lnTo>
                <a:lnTo>
                  <a:pt x="264" y="973"/>
                </a:lnTo>
                <a:lnTo>
                  <a:pt x="273" y="976"/>
                </a:lnTo>
                <a:lnTo>
                  <a:pt x="281" y="979"/>
                </a:lnTo>
                <a:lnTo>
                  <a:pt x="281" y="979"/>
                </a:lnTo>
                <a:lnTo>
                  <a:pt x="289" y="979"/>
                </a:lnTo>
                <a:lnTo>
                  <a:pt x="298" y="978"/>
                </a:lnTo>
                <a:lnTo>
                  <a:pt x="301" y="976"/>
                </a:lnTo>
                <a:lnTo>
                  <a:pt x="302" y="975"/>
                </a:lnTo>
                <a:lnTo>
                  <a:pt x="304" y="973"/>
                </a:lnTo>
                <a:lnTo>
                  <a:pt x="302" y="969"/>
                </a:lnTo>
                <a:lnTo>
                  <a:pt x="302" y="969"/>
                </a:lnTo>
                <a:lnTo>
                  <a:pt x="299" y="964"/>
                </a:lnTo>
                <a:lnTo>
                  <a:pt x="295" y="961"/>
                </a:lnTo>
                <a:lnTo>
                  <a:pt x="291" y="958"/>
                </a:lnTo>
                <a:lnTo>
                  <a:pt x="291" y="958"/>
                </a:lnTo>
                <a:lnTo>
                  <a:pt x="286" y="941"/>
                </a:lnTo>
                <a:lnTo>
                  <a:pt x="286" y="941"/>
                </a:lnTo>
                <a:lnTo>
                  <a:pt x="272" y="894"/>
                </a:lnTo>
                <a:lnTo>
                  <a:pt x="272" y="894"/>
                </a:lnTo>
                <a:lnTo>
                  <a:pt x="282" y="897"/>
                </a:lnTo>
                <a:lnTo>
                  <a:pt x="292" y="899"/>
                </a:lnTo>
                <a:lnTo>
                  <a:pt x="299" y="899"/>
                </a:lnTo>
                <a:lnTo>
                  <a:pt x="299" y="899"/>
                </a:lnTo>
                <a:lnTo>
                  <a:pt x="302" y="898"/>
                </a:lnTo>
                <a:lnTo>
                  <a:pt x="306" y="894"/>
                </a:lnTo>
                <a:lnTo>
                  <a:pt x="307" y="890"/>
                </a:lnTo>
                <a:lnTo>
                  <a:pt x="306" y="882"/>
                </a:lnTo>
                <a:lnTo>
                  <a:pt x="306" y="882"/>
                </a:lnTo>
                <a:lnTo>
                  <a:pt x="298" y="863"/>
                </a:lnTo>
                <a:lnTo>
                  <a:pt x="346" y="881"/>
                </a:lnTo>
                <a:lnTo>
                  <a:pt x="346" y="881"/>
                </a:lnTo>
                <a:lnTo>
                  <a:pt x="345" y="882"/>
                </a:lnTo>
                <a:lnTo>
                  <a:pt x="343" y="886"/>
                </a:lnTo>
                <a:lnTo>
                  <a:pt x="343" y="888"/>
                </a:lnTo>
                <a:lnTo>
                  <a:pt x="343" y="891"/>
                </a:lnTo>
                <a:lnTo>
                  <a:pt x="345" y="893"/>
                </a:lnTo>
                <a:lnTo>
                  <a:pt x="348" y="895"/>
                </a:lnTo>
                <a:lnTo>
                  <a:pt x="348" y="895"/>
                </a:lnTo>
                <a:lnTo>
                  <a:pt x="355" y="899"/>
                </a:lnTo>
                <a:lnTo>
                  <a:pt x="362" y="900"/>
                </a:lnTo>
                <a:lnTo>
                  <a:pt x="367" y="901"/>
                </a:lnTo>
                <a:lnTo>
                  <a:pt x="370" y="904"/>
                </a:lnTo>
                <a:lnTo>
                  <a:pt x="370" y="904"/>
                </a:lnTo>
                <a:lnTo>
                  <a:pt x="388" y="918"/>
                </a:lnTo>
                <a:lnTo>
                  <a:pt x="404" y="930"/>
                </a:lnTo>
                <a:lnTo>
                  <a:pt x="404" y="930"/>
                </a:lnTo>
                <a:lnTo>
                  <a:pt x="394" y="951"/>
                </a:lnTo>
                <a:lnTo>
                  <a:pt x="388" y="968"/>
                </a:lnTo>
                <a:lnTo>
                  <a:pt x="387" y="974"/>
                </a:lnTo>
                <a:lnTo>
                  <a:pt x="388" y="978"/>
                </a:lnTo>
                <a:lnTo>
                  <a:pt x="388" y="978"/>
                </a:lnTo>
                <a:lnTo>
                  <a:pt x="389" y="980"/>
                </a:lnTo>
                <a:lnTo>
                  <a:pt x="392" y="981"/>
                </a:lnTo>
                <a:lnTo>
                  <a:pt x="396" y="982"/>
                </a:lnTo>
                <a:lnTo>
                  <a:pt x="402" y="983"/>
                </a:lnTo>
                <a:lnTo>
                  <a:pt x="402" y="983"/>
                </a:lnTo>
                <a:lnTo>
                  <a:pt x="400" y="986"/>
                </a:lnTo>
                <a:lnTo>
                  <a:pt x="398" y="993"/>
                </a:lnTo>
                <a:lnTo>
                  <a:pt x="396" y="995"/>
                </a:lnTo>
                <a:lnTo>
                  <a:pt x="396" y="999"/>
                </a:lnTo>
                <a:lnTo>
                  <a:pt x="398" y="1001"/>
                </a:lnTo>
                <a:lnTo>
                  <a:pt x="401" y="1001"/>
                </a:lnTo>
                <a:lnTo>
                  <a:pt x="401" y="1001"/>
                </a:lnTo>
                <a:lnTo>
                  <a:pt x="406" y="1001"/>
                </a:lnTo>
                <a:lnTo>
                  <a:pt x="410" y="999"/>
                </a:lnTo>
                <a:lnTo>
                  <a:pt x="418" y="994"/>
                </a:lnTo>
                <a:lnTo>
                  <a:pt x="424" y="988"/>
                </a:lnTo>
                <a:lnTo>
                  <a:pt x="425" y="986"/>
                </a:lnTo>
                <a:lnTo>
                  <a:pt x="425" y="986"/>
                </a:lnTo>
                <a:lnTo>
                  <a:pt x="425" y="992"/>
                </a:lnTo>
                <a:lnTo>
                  <a:pt x="426" y="995"/>
                </a:lnTo>
                <a:lnTo>
                  <a:pt x="427" y="997"/>
                </a:lnTo>
                <a:lnTo>
                  <a:pt x="429" y="997"/>
                </a:lnTo>
                <a:lnTo>
                  <a:pt x="429" y="997"/>
                </a:lnTo>
                <a:lnTo>
                  <a:pt x="432" y="994"/>
                </a:lnTo>
                <a:lnTo>
                  <a:pt x="436" y="987"/>
                </a:lnTo>
                <a:lnTo>
                  <a:pt x="445" y="968"/>
                </a:lnTo>
                <a:lnTo>
                  <a:pt x="456" y="939"/>
                </a:lnTo>
                <a:lnTo>
                  <a:pt x="456" y="939"/>
                </a:lnTo>
                <a:lnTo>
                  <a:pt x="467" y="950"/>
                </a:lnTo>
                <a:lnTo>
                  <a:pt x="474" y="958"/>
                </a:lnTo>
                <a:lnTo>
                  <a:pt x="477" y="963"/>
                </a:lnTo>
                <a:lnTo>
                  <a:pt x="477" y="963"/>
                </a:lnTo>
                <a:lnTo>
                  <a:pt x="479" y="999"/>
                </a:lnTo>
                <a:lnTo>
                  <a:pt x="480" y="1029"/>
                </a:lnTo>
                <a:lnTo>
                  <a:pt x="483" y="1057"/>
                </a:lnTo>
                <a:lnTo>
                  <a:pt x="483" y="1057"/>
                </a:lnTo>
                <a:lnTo>
                  <a:pt x="488" y="1082"/>
                </a:lnTo>
                <a:lnTo>
                  <a:pt x="494" y="1107"/>
                </a:lnTo>
                <a:lnTo>
                  <a:pt x="500" y="1132"/>
                </a:lnTo>
                <a:lnTo>
                  <a:pt x="500" y="1132"/>
                </a:lnTo>
                <a:lnTo>
                  <a:pt x="487" y="1143"/>
                </a:lnTo>
                <a:lnTo>
                  <a:pt x="477" y="1152"/>
                </a:lnTo>
                <a:lnTo>
                  <a:pt x="475" y="1156"/>
                </a:lnTo>
                <a:lnTo>
                  <a:pt x="473" y="1160"/>
                </a:lnTo>
                <a:lnTo>
                  <a:pt x="473" y="1160"/>
                </a:lnTo>
                <a:lnTo>
                  <a:pt x="474" y="1167"/>
                </a:lnTo>
                <a:lnTo>
                  <a:pt x="476" y="1177"/>
                </a:lnTo>
                <a:lnTo>
                  <a:pt x="477" y="1187"/>
                </a:lnTo>
                <a:lnTo>
                  <a:pt x="477" y="1196"/>
                </a:lnTo>
                <a:lnTo>
                  <a:pt x="477" y="1196"/>
                </a:lnTo>
                <a:lnTo>
                  <a:pt x="476" y="1200"/>
                </a:lnTo>
                <a:lnTo>
                  <a:pt x="473" y="1207"/>
                </a:lnTo>
                <a:lnTo>
                  <a:pt x="468" y="1217"/>
                </a:lnTo>
                <a:lnTo>
                  <a:pt x="464" y="1226"/>
                </a:lnTo>
                <a:lnTo>
                  <a:pt x="463" y="1236"/>
                </a:lnTo>
                <a:lnTo>
                  <a:pt x="463" y="1240"/>
                </a:lnTo>
                <a:lnTo>
                  <a:pt x="463" y="1246"/>
                </a:lnTo>
                <a:lnTo>
                  <a:pt x="464" y="1251"/>
                </a:lnTo>
                <a:lnTo>
                  <a:pt x="467" y="1255"/>
                </a:lnTo>
                <a:lnTo>
                  <a:pt x="470" y="1259"/>
                </a:lnTo>
                <a:lnTo>
                  <a:pt x="476" y="1263"/>
                </a:lnTo>
                <a:lnTo>
                  <a:pt x="476" y="1263"/>
                </a:lnTo>
                <a:lnTo>
                  <a:pt x="482" y="1267"/>
                </a:lnTo>
                <a:lnTo>
                  <a:pt x="490" y="1269"/>
                </a:lnTo>
                <a:lnTo>
                  <a:pt x="512" y="1274"/>
                </a:lnTo>
                <a:lnTo>
                  <a:pt x="537" y="1276"/>
                </a:lnTo>
                <a:lnTo>
                  <a:pt x="563" y="1277"/>
                </a:lnTo>
                <a:lnTo>
                  <a:pt x="611" y="1278"/>
                </a:lnTo>
                <a:lnTo>
                  <a:pt x="628" y="1280"/>
                </a:lnTo>
                <a:lnTo>
                  <a:pt x="639" y="1281"/>
                </a:lnTo>
                <a:lnTo>
                  <a:pt x="639" y="1281"/>
                </a:lnTo>
                <a:lnTo>
                  <a:pt x="660" y="1286"/>
                </a:lnTo>
                <a:lnTo>
                  <a:pt x="676" y="1290"/>
                </a:lnTo>
                <a:lnTo>
                  <a:pt x="693" y="1293"/>
                </a:lnTo>
                <a:lnTo>
                  <a:pt x="708" y="1294"/>
                </a:lnTo>
                <a:lnTo>
                  <a:pt x="716" y="1293"/>
                </a:lnTo>
                <a:lnTo>
                  <a:pt x="724" y="1292"/>
                </a:lnTo>
                <a:lnTo>
                  <a:pt x="729" y="1290"/>
                </a:lnTo>
                <a:lnTo>
                  <a:pt x="734" y="1287"/>
                </a:lnTo>
                <a:lnTo>
                  <a:pt x="739" y="1282"/>
                </a:lnTo>
                <a:lnTo>
                  <a:pt x="741" y="1277"/>
                </a:lnTo>
                <a:lnTo>
                  <a:pt x="741" y="1277"/>
                </a:lnTo>
                <a:lnTo>
                  <a:pt x="743" y="1271"/>
                </a:lnTo>
                <a:lnTo>
                  <a:pt x="743" y="1265"/>
                </a:lnTo>
                <a:lnTo>
                  <a:pt x="743" y="1259"/>
                </a:lnTo>
                <a:lnTo>
                  <a:pt x="741" y="1253"/>
                </a:lnTo>
                <a:lnTo>
                  <a:pt x="737" y="1243"/>
                </a:lnTo>
                <a:lnTo>
                  <a:pt x="729" y="1233"/>
                </a:lnTo>
                <a:lnTo>
                  <a:pt x="721" y="1224"/>
                </a:lnTo>
                <a:lnTo>
                  <a:pt x="713" y="1215"/>
                </a:lnTo>
                <a:lnTo>
                  <a:pt x="694" y="1201"/>
                </a:lnTo>
                <a:lnTo>
                  <a:pt x="694" y="1201"/>
                </a:lnTo>
                <a:lnTo>
                  <a:pt x="684" y="1193"/>
                </a:lnTo>
                <a:lnTo>
                  <a:pt x="672" y="1182"/>
                </a:lnTo>
                <a:lnTo>
                  <a:pt x="646" y="1156"/>
                </a:lnTo>
                <a:lnTo>
                  <a:pt x="621" y="1133"/>
                </a:lnTo>
                <a:lnTo>
                  <a:pt x="613" y="1126"/>
                </a:lnTo>
                <a:lnTo>
                  <a:pt x="607" y="1123"/>
                </a:lnTo>
                <a:lnTo>
                  <a:pt x="607" y="1123"/>
                </a:lnTo>
                <a:lnTo>
                  <a:pt x="595" y="1120"/>
                </a:lnTo>
                <a:lnTo>
                  <a:pt x="590" y="1119"/>
                </a:lnTo>
                <a:lnTo>
                  <a:pt x="588" y="1117"/>
                </a:lnTo>
                <a:lnTo>
                  <a:pt x="588" y="1117"/>
                </a:lnTo>
                <a:lnTo>
                  <a:pt x="588" y="1106"/>
                </a:lnTo>
                <a:lnTo>
                  <a:pt x="588" y="1083"/>
                </a:lnTo>
                <a:lnTo>
                  <a:pt x="589" y="1024"/>
                </a:lnTo>
                <a:lnTo>
                  <a:pt x="589" y="1024"/>
                </a:lnTo>
                <a:lnTo>
                  <a:pt x="591" y="994"/>
                </a:lnTo>
                <a:lnTo>
                  <a:pt x="594" y="961"/>
                </a:lnTo>
                <a:lnTo>
                  <a:pt x="597" y="930"/>
                </a:lnTo>
                <a:lnTo>
                  <a:pt x="599" y="906"/>
                </a:lnTo>
                <a:lnTo>
                  <a:pt x="599" y="906"/>
                </a:lnTo>
                <a:lnTo>
                  <a:pt x="597" y="891"/>
                </a:lnTo>
                <a:lnTo>
                  <a:pt x="596" y="879"/>
                </a:lnTo>
                <a:lnTo>
                  <a:pt x="594" y="874"/>
                </a:lnTo>
                <a:lnTo>
                  <a:pt x="591" y="869"/>
                </a:lnTo>
                <a:lnTo>
                  <a:pt x="589" y="866"/>
                </a:lnTo>
                <a:lnTo>
                  <a:pt x="586" y="862"/>
                </a:lnTo>
                <a:lnTo>
                  <a:pt x="586" y="862"/>
                </a:lnTo>
                <a:lnTo>
                  <a:pt x="581" y="856"/>
                </a:lnTo>
                <a:lnTo>
                  <a:pt x="578" y="851"/>
                </a:lnTo>
                <a:lnTo>
                  <a:pt x="574" y="847"/>
                </a:lnTo>
                <a:lnTo>
                  <a:pt x="563" y="842"/>
                </a:lnTo>
                <a:lnTo>
                  <a:pt x="563" y="842"/>
                </a:lnTo>
                <a:lnTo>
                  <a:pt x="540" y="829"/>
                </a:lnTo>
                <a:lnTo>
                  <a:pt x="509" y="811"/>
                </a:lnTo>
                <a:lnTo>
                  <a:pt x="471" y="786"/>
                </a:lnTo>
                <a:lnTo>
                  <a:pt x="471" y="786"/>
                </a:lnTo>
                <a:lnTo>
                  <a:pt x="487" y="757"/>
                </a:lnTo>
                <a:lnTo>
                  <a:pt x="500" y="735"/>
                </a:lnTo>
                <a:lnTo>
                  <a:pt x="503" y="725"/>
                </a:lnTo>
                <a:lnTo>
                  <a:pt x="507" y="718"/>
                </a:lnTo>
                <a:lnTo>
                  <a:pt x="507" y="718"/>
                </a:lnTo>
                <a:lnTo>
                  <a:pt x="513" y="697"/>
                </a:lnTo>
                <a:lnTo>
                  <a:pt x="515" y="686"/>
                </a:lnTo>
                <a:lnTo>
                  <a:pt x="518" y="677"/>
                </a:lnTo>
                <a:lnTo>
                  <a:pt x="518" y="677"/>
                </a:lnTo>
                <a:lnTo>
                  <a:pt x="524" y="599"/>
                </a:lnTo>
                <a:lnTo>
                  <a:pt x="524" y="599"/>
                </a:lnTo>
                <a:lnTo>
                  <a:pt x="577" y="522"/>
                </a:lnTo>
                <a:lnTo>
                  <a:pt x="577" y="522"/>
                </a:lnTo>
                <a:lnTo>
                  <a:pt x="581" y="515"/>
                </a:lnTo>
                <a:lnTo>
                  <a:pt x="583" y="508"/>
                </a:lnTo>
                <a:lnTo>
                  <a:pt x="587" y="490"/>
                </a:lnTo>
                <a:lnTo>
                  <a:pt x="588" y="474"/>
                </a:lnTo>
                <a:lnTo>
                  <a:pt x="589" y="463"/>
                </a:lnTo>
                <a:lnTo>
                  <a:pt x="589" y="463"/>
                </a:lnTo>
                <a:lnTo>
                  <a:pt x="590" y="441"/>
                </a:lnTo>
                <a:lnTo>
                  <a:pt x="593" y="426"/>
                </a:lnTo>
                <a:lnTo>
                  <a:pt x="596" y="410"/>
                </a:lnTo>
                <a:lnTo>
                  <a:pt x="596" y="410"/>
                </a:lnTo>
                <a:lnTo>
                  <a:pt x="608" y="376"/>
                </a:lnTo>
                <a:lnTo>
                  <a:pt x="616" y="351"/>
                </a:lnTo>
                <a:lnTo>
                  <a:pt x="616" y="351"/>
                </a:lnTo>
                <a:lnTo>
                  <a:pt x="619" y="344"/>
                </a:lnTo>
                <a:lnTo>
                  <a:pt x="624" y="335"/>
                </a:lnTo>
                <a:lnTo>
                  <a:pt x="627" y="326"/>
                </a:lnTo>
                <a:lnTo>
                  <a:pt x="630" y="313"/>
                </a:lnTo>
                <a:lnTo>
                  <a:pt x="630" y="313"/>
                </a:lnTo>
                <a:lnTo>
                  <a:pt x="630" y="307"/>
                </a:lnTo>
                <a:lnTo>
                  <a:pt x="628" y="300"/>
                </a:lnTo>
                <a:lnTo>
                  <a:pt x="626" y="294"/>
                </a:lnTo>
                <a:lnTo>
                  <a:pt x="622" y="288"/>
                </a:lnTo>
                <a:lnTo>
                  <a:pt x="618" y="279"/>
                </a:lnTo>
                <a:lnTo>
                  <a:pt x="614" y="277"/>
                </a:lnTo>
                <a:lnTo>
                  <a:pt x="614" y="277"/>
                </a:lnTo>
                <a:lnTo>
                  <a:pt x="624" y="259"/>
                </a:lnTo>
                <a:lnTo>
                  <a:pt x="633" y="244"/>
                </a:lnTo>
                <a:lnTo>
                  <a:pt x="643" y="229"/>
                </a:lnTo>
                <a:lnTo>
                  <a:pt x="643" y="229"/>
                </a:lnTo>
                <a:lnTo>
                  <a:pt x="647" y="222"/>
                </a:lnTo>
                <a:lnTo>
                  <a:pt x="651" y="214"/>
                </a:lnTo>
                <a:lnTo>
                  <a:pt x="657" y="198"/>
                </a:lnTo>
                <a:lnTo>
                  <a:pt x="659" y="185"/>
                </a:lnTo>
                <a:lnTo>
                  <a:pt x="660" y="179"/>
                </a:lnTo>
                <a:lnTo>
                  <a:pt x="660" y="179"/>
                </a:lnTo>
                <a:lnTo>
                  <a:pt x="663" y="179"/>
                </a:lnTo>
                <a:lnTo>
                  <a:pt x="668" y="178"/>
                </a:lnTo>
                <a:lnTo>
                  <a:pt x="670" y="176"/>
                </a:lnTo>
                <a:lnTo>
                  <a:pt x="671" y="173"/>
                </a:lnTo>
                <a:lnTo>
                  <a:pt x="671" y="170"/>
                </a:lnTo>
                <a:lnTo>
                  <a:pt x="670" y="165"/>
                </a:lnTo>
                <a:lnTo>
                  <a:pt x="670" y="165"/>
                </a:lnTo>
                <a:lnTo>
                  <a:pt x="659" y="143"/>
                </a:lnTo>
                <a:lnTo>
                  <a:pt x="656" y="132"/>
                </a:lnTo>
                <a:lnTo>
                  <a:pt x="653" y="125"/>
                </a:lnTo>
                <a:lnTo>
                  <a:pt x="653" y="125"/>
                </a:lnTo>
                <a:lnTo>
                  <a:pt x="653" y="113"/>
                </a:lnTo>
                <a:lnTo>
                  <a:pt x="655" y="96"/>
                </a:lnTo>
                <a:lnTo>
                  <a:pt x="656" y="78"/>
                </a:lnTo>
                <a:lnTo>
                  <a:pt x="655" y="72"/>
                </a:lnTo>
                <a:lnTo>
                  <a:pt x="655" y="68"/>
                </a:lnTo>
                <a:lnTo>
                  <a:pt x="655" y="68"/>
                </a:lnTo>
                <a:lnTo>
                  <a:pt x="651" y="58"/>
                </a:lnTo>
                <a:lnTo>
                  <a:pt x="649" y="46"/>
                </a:lnTo>
                <a:lnTo>
                  <a:pt x="645" y="31"/>
                </a:lnTo>
                <a:lnTo>
                  <a:pt x="625" y="11"/>
                </a:lnTo>
                <a:lnTo>
                  <a:pt x="625" y="11"/>
                </a:lnTo>
                <a:lnTo>
                  <a:pt x="605" y="7"/>
                </a:lnTo>
                <a:lnTo>
                  <a:pt x="589" y="3"/>
                </a:lnTo>
                <a:lnTo>
                  <a:pt x="580" y="2"/>
                </a:lnTo>
                <a:lnTo>
                  <a:pt x="580" y="2"/>
                </a:lnTo>
                <a:lnTo>
                  <a:pt x="555" y="1"/>
                </a:lnTo>
                <a:lnTo>
                  <a:pt x="532" y="0"/>
                </a:lnTo>
                <a:lnTo>
                  <a:pt x="532" y="0"/>
                </a:lnTo>
                <a:lnTo>
                  <a:pt x="527" y="1"/>
                </a:lnTo>
                <a:lnTo>
                  <a:pt x="520" y="5"/>
                </a:lnTo>
                <a:lnTo>
                  <a:pt x="514" y="8"/>
                </a:lnTo>
                <a:lnTo>
                  <a:pt x="511" y="12"/>
                </a:lnTo>
                <a:lnTo>
                  <a:pt x="511" y="12"/>
                </a:lnTo>
                <a:lnTo>
                  <a:pt x="508" y="13"/>
                </a:lnTo>
                <a:lnTo>
                  <a:pt x="502" y="14"/>
                </a:lnTo>
                <a:lnTo>
                  <a:pt x="487" y="15"/>
                </a:lnTo>
                <a:lnTo>
                  <a:pt x="465" y="18"/>
                </a:lnTo>
                <a:lnTo>
                  <a:pt x="465" y="18"/>
                </a:lnTo>
                <a:lnTo>
                  <a:pt x="456" y="26"/>
                </a:lnTo>
                <a:lnTo>
                  <a:pt x="445" y="36"/>
                </a:lnTo>
                <a:lnTo>
                  <a:pt x="445" y="36"/>
                </a:lnTo>
                <a:lnTo>
                  <a:pt x="431" y="64"/>
                </a:lnTo>
                <a:lnTo>
                  <a:pt x="419" y="91"/>
                </a:lnTo>
                <a:lnTo>
                  <a:pt x="427" y="157"/>
                </a:lnTo>
                <a:lnTo>
                  <a:pt x="429" y="178"/>
                </a:lnTo>
                <a:lnTo>
                  <a:pt x="424" y="190"/>
                </a:lnTo>
                <a:lnTo>
                  <a:pt x="440" y="19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E767123A-ECD7-49FC-932B-29C19401FED2}"/>
              </a:ext>
            </a:extLst>
          </p:cNvPr>
          <p:cNvSpPr>
            <a:spLocks/>
          </p:cNvSpPr>
          <p:nvPr/>
        </p:nvSpPr>
        <p:spPr bwMode="auto">
          <a:xfrm>
            <a:off x="4147519" y="5149385"/>
            <a:ext cx="1656128" cy="995403"/>
          </a:xfrm>
          <a:custGeom>
            <a:avLst/>
            <a:gdLst>
              <a:gd name="T0" fmla="*/ 1282 w 1727"/>
              <a:gd name="T1" fmla="*/ 160 h 1038"/>
              <a:gd name="T2" fmla="*/ 1262 w 1727"/>
              <a:gd name="T3" fmla="*/ 209 h 1038"/>
              <a:gd name="T4" fmla="*/ 1200 w 1727"/>
              <a:gd name="T5" fmla="*/ 213 h 1038"/>
              <a:gd name="T6" fmla="*/ 1231 w 1727"/>
              <a:gd name="T7" fmla="*/ 276 h 1038"/>
              <a:gd name="T8" fmla="*/ 1282 w 1727"/>
              <a:gd name="T9" fmla="*/ 320 h 1038"/>
              <a:gd name="T10" fmla="*/ 1364 w 1727"/>
              <a:gd name="T11" fmla="*/ 398 h 1038"/>
              <a:gd name="T12" fmla="*/ 1649 w 1727"/>
              <a:gd name="T13" fmla="*/ 431 h 1038"/>
              <a:gd name="T14" fmla="*/ 1717 w 1727"/>
              <a:gd name="T15" fmla="*/ 474 h 1038"/>
              <a:gd name="T16" fmla="*/ 1718 w 1727"/>
              <a:gd name="T17" fmla="*/ 499 h 1038"/>
              <a:gd name="T18" fmla="*/ 1664 w 1727"/>
              <a:gd name="T19" fmla="*/ 500 h 1038"/>
              <a:gd name="T20" fmla="*/ 1525 w 1727"/>
              <a:gd name="T21" fmla="*/ 486 h 1038"/>
              <a:gd name="T22" fmla="*/ 1332 w 1727"/>
              <a:gd name="T23" fmla="*/ 482 h 1038"/>
              <a:gd name="T24" fmla="*/ 1310 w 1727"/>
              <a:gd name="T25" fmla="*/ 489 h 1038"/>
              <a:gd name="T26" fmla="*/ 1301 w 1727"/>
              <a:gd name="T27" fmla="*/ 505 h 1038"/>
              <a:gd name="T28" fmla="*/ 1237 w 1727"/>
              <a:gd name="T29" fmla="*/ 482 h 1038"/>
              <a:gd name="T30" fmla="*/ 1200 w 1727"/>
              <a:gd name="T31" fmla="*/ 463 h 1038"/>
              <a:gd name="T32" fmla="*/ 855 w 1727"/>
              <a:gd name="T33" fmla="*/ 466 h 1038"/>
              <a:gd name="T34" fmla="*/ 849 w 1727"/>
              <a:gd name="T35" fmla="*/ 489 h 1038"/>
              <a:gd name="T36" fmla="*/ 925 w 1727"/>
              <a:gd name="T37" fmla="*/ 536 h 1038"/>
              <a:gd name="T38" fmla="*/ 1049 w 1727"/>
              <a:gd name="T39" fmla="*/ 574 h 1038"/>
              <a:gd name="T40" fmla="*/ 1065 w 1727"/>
              <a:gd name="T41" fmla="*/ 667 h 1038"/>
              <a:gd name="T42" fmla="*/ 1076 w 1727"/>
              <a:gd name="T43" fmla="*/ 678 h 1038"/>
              <a:gd name="T44" fmla="*/ 996 w 1727"/>
              <a:gd name="T45" fmla="*/ 757 h 1038"/>
              <a:gd name="T46" fmla="*/ 907 w 1727"/>
              <a:gd name="T47" fmla="*/ 793 h 1038"/>
              <a:gd name="T48" fmla="*/ 823 w 1727"/>
              <a:gd name="T49" fmla="*/ 852 h 1038"/>
              <a:gd name="T50" fmla="*/ 810 w 1727"/>
              <a:gd name="T51" fmla="*/ 873 h 1038"/>
              <a:gd name="T52" fmla="*/ 823 w 1727"/>
              <a:gd name="T53" fmla="*/ 910 h 1038"/>
              <a:gd name="T54" fmla="*/ 886 w 1727"/>
              <a:gd name="T55" fmla="*/ 967 h 1038"/>
              <a:gd name="T56" fmla="*/ 858 w 1727"/>
              <a:gd name="T57" fmla="*/ 984 h 1038"/>
              <a:gd name="T58" fmla="*/ 753 w 1727"/>
              <a:gd name="T59" fmla="*/ 965 h 1038"/>
              <a:gd name="T60" fmla="*/ 687 w 1727"/>
              <a:gd name="T61" fmla="*/ 941 h 1038"/>
              <a:gd name="T62" fmla="*/ 669 w 1727"/>
              <a:gd name="T63" fmla="*/ 895 h 1038"/>
              <a:gd name="T64" fmla="*/ 690 w 1727"/>
              <a:gd name="T65" fmla="*/ 847 h 1038"/>
              <a:gd name="T66" fmla="*/ 748 w 1727"/>
              <a:gd name="T67" fmla="*/ 794 h 1038"/>
              <a:gd name="T68" fmla="*/ 866 w 1727"/>
              <a:gd name="T69" fmla="*/ 667 h 1038"/>
              <a:gd name="T70" fmla="*/ 500 w 1727"/>
              <a:gd name="T71" fmla="*/ 640 h 1038"/>
              <a:gd name="T72" fmla="*/ 366 w 1727"/>
              <a:gd name="T73" fmla="*/ 701 h 1038"/>
              <a:gd name="T74" fmla="*/ 314 w 1727"/>
              <a:gd name="T75" fmla="*/ 741 h 1038"/>
              <a:gd name="T76" fmla="*/ 214 w 1727"/>
              <a:gd name="T77" fmla="*/ 790 h 1038"/>
              <a:gd name="T78" fmla="*/ 157 w 1727"/>
              <a:gd name="T79" fmla="*/ 852 h 1038"/>
              <a:gd name="T80" fmla="*/ 129 w 1727"/>
              <a:gd name="T81" fmla="*/ 881 h 1038"/>
              <a:gd name="T82" fmla="*/ 103 w 1727"/>
              <a:gd name="T83" fmla="*/ 922 h 1038"/>
              <a:gd name="T84" fmla="*/ 87 w 1727"/>
              <a:gd name="T85" fmla="*/ 964 h 1038"/>
              <a:gd name="T86" fmla="*/ 102 w 1727"/>
              <a:gd name="T87" fmla="*/ 1028 h 1038"/>
              <a:gd name="T88" fmla="*/ 50 w 1727"/>
              <a:gd name="T89" fmla="*/ 1035 h 1038"/>
              <a:gd name="T90" fmla="*/ 15 w 1727"/>
              <a:gd name="T91" fmla="*/ 995 h 1038"/>
              <a:gd name="T92" fmla="*/ 3 w 1727"/>
              <a:gd name="T93" fmla="*/ 857 h 1038"/>
              <a:gd name="T94" fmla="*/ 13 w 1727"/>
              <a:gd name="T95" fmla="*/ 812 h 1038"/>
              <a:gd name="T96" fmla="*/ 64 w 1727"/>
              <a:gd name="T97" fmla="*/ 788 h 1038"/>
              <a:gd name="T98" fmla="*/ 117 w 1727"/>
              <a:gd name="T99" fmla="*/ 706 h 1038"/>
              <a:gd name="T100" fmla="*/ 294 w 1727"/>
              <a:gd name="T101" fmla="*/ 618 h 1038"/>
              <a:gd name="T102" fmla="*/ 485 w 1727"/>
              <a:gd name="T103" fmla="*/ 461 h 1038"/>
              <a:gd name="T104" fmla="*/ 556 w 1727"/>
              <a:gd name="T105" fmla="*/ 341 h 1038"/>
              <a:gd name="T106" fmla="*/ 784 w 1727"/>
              <a:gd name="T107" fmla="*/ 242 h 1038"/>
              <a:gd name="T108" fmla="*/ 1096 w 1727"/>
              <a:gd name="T109" fmla="*/ 116 h 1038"/>
              <a:gd name="T110" fmla="*/ 1100 w 1727"/>
              <a:gd name="T111" fmla="*/ 59 h 1038"/>
              <a:gd name="T112" fmla="*/ 1155 w 1727"/>
              <a:gd name="T113" fmla="*/ 4 h 1038"/>
              <a:gd name="T114" fmla="*/ 1222 w 1727"/>
              <a:gd name="T115" fmla="*/ 3 h 1038"/>
              <a:gd name="T116" fmla="*/ 1285 w 1727"/>
              <a:gd name="T117" fmla="*/ 25 h 1038"/>
              <a:gd name="T118" fmla="*/ 1299 w 1727"/>
              <a:gd name="T119" fmla="*/ 85 h 10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27" h="1038">
                <a:moveTo>
                  <a:pt x="1285" y="123"/>
                </a:moveTo>
                <a:lnTo>
                  <a:pt x="1285" y="123"/>
                </a:lnTo>
                <a:lnTo>
                  <a:pt x="1285" y="129"/>
                </a:lnTo>
                <a:lnTo>
                  <a:pt x="1285" y="134"/>
                </a:lnTo>
                <a:lnTo>
                  <a:pt x="1285" y="137"/>
                </a:lnTo>
                <a:lnTo>
                  <a:pt x="1285" y="137"/>
                </a:lnTo>
                <a:lnTo>
                  <a:pt x="1294" y="151"/>
                </a:lnTo>
                <a:lnTo>
                  <a:pt x="1282" y="160"/>
                </a:lnTo>
                <a:lnTo>
                  <a:pt x="1282" y="160"/>
                </a:lnTo>
                <a:lnTo>
                  <a:pt x="1279" y="174"/>
                </a:lnTo>
                <a:lnTo>
                  <a:pt x="1278" y="193"/>
                </a:lnTo>
                <a:lnTo>
                  <a:pt x="1278" y="193"/>
                </a:lnTo>
                <a:lnTo>
                  <a:pt x="1277" y="194"/>
                </a:lnTo>
                <a:lnTo>
                  <a:pt x="1276" y="197"/>
                </a:lnTo>
                <a:lnTo>
                  <a:pt x="1271" y="201"/>
                </a:lnTo>
                <a:lnTo>
                  <a:pt x="1262" y="209"/>
                </a:lnTo>
                <a:lnTo>
                  <a:pt x="1262" y="209"/>
                </a:lnTo>
                <a:lnTo>
                  <a:pt x="1258" y="210"/>
                </a:lnTo>
                <a:lnTo>
                  <a:pt x="1250" y="211"/>
                </a:lnTo>
                <a:lnTo>
                  <a:pt x="1230" y="211"/>
                </a:lnTo>
                <a:lnTo>
                  <a:pt x="1209" y="211"/>
                </a:lnTo>
                <a:lnTo>
                  <a:pt x="1202" y="212"/>
                </a:lnTo>
                <a:lnTo>
                  <a:pt x="1200" y="213"/>
                </a:lnTo>
                <a:lnTo>
                  <a:pt x="1200" y="213"/>
                </a:lnTo>
                <a:lnTo>
                  <a:pt x="1199" y="229"/>
                </a:lnTo>
                <a:lnTo>
                  <a:pt x="1197" y="241"/>
                </a:lnTo>
                <a:lnTo>
                  <a:pt x="1199" y="249"/>
                </a:lnTo>
                <a:lnTo>
                  <a:pt x="1199" y="249"/>
                </a:lnTo>
                <a:lnTo>
                  <a:pt x="1200" y="253"/>
                </a:lnTo>
                <a:lnTo>
                  <a:pt x="1205" y="256"/>
                </a:lnTo>
                <a:lnTo>
                  <a:pt x="1216" y="266"/>
                </a:lnTo>
                <a:lnTo>
                  <a:pt x="1231" y="276"/>
                </a:lnTo>
                <a:lnTo>
                  <a:pt x="1243" y="288"/>
                </a:lnTo>
                <a:lnTo>
                  <a:pt x="1243" y="288"/>
                </a:lnTo>
                <a:lnTo>
                  <a:pt x="1255" y="298"/>
                </a:lnTo>
                <a:lnTo>
                  <a:pt x="1265" y="305"/>
                </a:lnTo>
                <a:lnTo>
                  <a:pt x="1275" y="312"/>
                </a:lnTo>
                <a:lnTo>
                  <a:pt x="1279" y="317"/>
                </a:lnTo>
                <a:lnTo>
                  <a:pt x="1282" y="320"/>
                </a:lnTo>
                <a:lnTo>
                  <a:pt x="1282" y="320"/>
                </a:lnTo>
                <a:lnTo>
                  <a:pt x="1287" y="328"/>
                </a:lnTo>
                <a:lnTo>
                  <a:pt x="1291" y="333"/>
                </a:lnTo>
                <a:lnTo>
                  <a:pt x="1308" y="347"/>
                </a:lnTo>
                <a:lnTo>
                  <a:pt x="1308" y="347"/>
                </a:lnTo>
                <a:lnTo>
                  <a:pt x="1334" y="372"/>
                </a:lnTo>
                <a:lnTo>
                  <a:pt x="1353" y="389"/>
                </a:lnTo>
                <a:lnTo>
                  <a:pt x="1353" y="389"/>
                </a:lnTo>
                <a:lnTo>
                  <a:pt x="1364" y="398"/>
                </a:lnTo>
                <a:lnTo>
                  <a:pt x="1379" y="408"/>
                </a:lnTo>
                <a:lnTo>
                  <a:pt x="1401" y="423"/>
                </a:lnTo>
                <a:lnTo>
                  <a:pt x="1611" y="431"/>
                </a:lnTo>
                <a:lnTo>
                  <a:pt x="1611" y="431"/>
                </a:lnTo>
                <a:lnTo>
                  <a:pt x="1623" y="430"/>
                </a:lnTo>
                <a:lnTo>
                  <a:pt x="1636" y="430"/>
                </a:lnTo>
                <a:lnTo>
                  <a:pt x="1649" y="431"/>
                </a:lnTo>
                <a:lnTo>
                  <a:pt x="1649" y="431"/>
                </a:lnTo>
                <a:lnTo>
                  <a:pt x="1662" y="433"/>
                </a:lnTo>
                <a:lnTo>
                  <a:pt x="1674" y="437"/>
                </a:lnTo>
                <a:lnTo>
                  <a:pt x="1684" y="442"/>
                </a:lnTo>
                <a:lnTo>
                  <a:pt x="1691" y="446"/>
                </a:lnTo>
                <a:lnTo>
                  <a:pt x="1691" y="446"/>
                </a:lnTo>
                <a:lnTo>
                  <a:pt x="1712" y="467"/>
                </a:lnTo>
                <a:lnTo>
                  <a:pt x="1712" y="467"/>
                </a:lnTo>
                <a:lnTo>
                  <a:pt x="1717" y="474"/>
                </a:lnTo>
                <a:lnTo>
                  <a:pt x="1723" y="486"/>
                </a:lnTo>
                <a:lnTo>
                  <a:pt x="1727" y="496"/>
                </a:lnTo>
                <a:lnTo>
                  <a:pt x="1727" y="500"/>
                </a:lnTo>
                <a:lnTo>
                  <a:pt x="1726" y="501"/>
                </a:lnTo>
                <a:lnTo>
                  <a:pt x="1726" y="501"/>
                </a:lnTo>
                <a:lnTo>
                  <a:pt x="1726" y="501"/>
                </a:lnTo>
                <a:lnTo>
                  <a:pt x="1722" y="501"/>
                </a:lnTo>
                <a:lnTo>
                  <a:pt x="1718" y="499"/>
                </a:lnTo>
                <a:lnTo>
                  <a:pt x="1709" y="493"/>
                </a:lnTo>
                <a:lnTo>
                  <a:pt x="1697" y="483"/>
                </a:lnTo>
                <a:lnTo>
                  <a:pt x="1670" y="487"/>
                </a:lnTo>
                <a:lnTo>
                  <a:pt x="1670" y="487"/>
                </a:lnTo>
                <a:lnTo>
                  <a:pt x="1670" y="489"/>
                </a:lnTo>
                <a:lnTo>
                  <a:pt x="1667" y="494"/>
                </a:lnTo>
                <a:lnTo>
                  <a:pt x="1666" y="498"/>
                </a:lnTo>
                <a:lnTo>
                  <a:pt x="1664" y="500"/>
                </a:lnTo>
                <a:lnTo>
                  <a:pt x="1661" y="501"/>
                </a:lnTo>
                <a:lnTo>
                  <a:pt x="1658" y="501"/>
                </a:lnTo>
                <a:lnTo>
                  <a:pt x="1658" y="501"/>
                </a:lnTo>
                <a:lnTo>
                  <a:pt x="1654" y="501"/>
                </a:lnTo>
                <a:lnTo>
                  <a:pt x="1649" y="499"/>
                </a:lnTo>
                <a:lnTo>
                  <a:pt x="1641" y="494"/>
                </a:lnTo>
                <a:lnTo>
                  <a:pt x="1632" y="486"/>
                </a:lnTo>
                <a:lnTo>
                  <a:pt x="1525" y="486"/>
                </a:lnTo>
                <a:lnTo>
                  <a:pt x="1416" y="486"/>
                </a:lnTo>
                <a:lnTo>
                  <a:pt x="1416" y="486"/>
                </a:lnTo>
                <a:lnTo>
                  <a:pt x="1396" y="483"/>
                </a:lnTo>
                <a:lnTo>
                  <a:pt x="1365" y="480"/>
                </a:lnTo>
                <a:lnTo>
                  <a:pt x="1325" y="474"/>
                </a:lnTo>
                <a:lnTo>
                  <a:pt x="1325" y="474"/>
                </a:lnTo>
                <a:lnTo>
                  <a:pt x="1327" y="476"/>
                </a:lnTo>
                <a:lnTo>
                  <a:pt x="1332" y="482"/>
                </a:lnTo>
                <a:lnTo>
                  <a:pt x="1333" y="486"/>
                </a:lnTo>
                <a:lnTo>
                  <a:pt x="1334" y="489"/>
                </a:lnTo>
                <a:lnTo>
                  <a:pt x="1334" y="490"/>
                </a:lnTo>
                <a:lnTo>
                  <a:pt x="1331" y="492"/>
                </a:lnTo>
                <a:lnTo>
                  <a:pt x="1331" y="492"/>
                </a:lnTo>
                <a:lnTo>
                  <a:pt x="1316" y="490"/>
                </a:lnTo>
                <a:lnTo>
                  <a:pt x="1310" y="489"/>
                </a:lnTo>
                <a:lnTo>
                  <a:pt x="1310" y="489"/>
                </a:lnTo>
                <a:lnTo>
                  <a:pt x="1313" y="493"/>
                </a:lnTo>
                <a:lnTo>
                  <a:pt x="1318" y="500"/>
                </a:lnTo>
                <a:lnTo>
                  <a:pt x="1319" y="502"/>
                </a:lnTo>
                <a:lnTo>
                  <a:pt x="1319" y="506"/>
                </a:lnTo>
                <a:lnTo>
                  <a:pt x="1318" y="507"/>
                </a:lnTo>
                <a:lnTo>
                  <a:pt x="1315" y="508"/>
                </a:lnTo>
                <a:lnTo>
                  <a:pt x="1315" y="508"/>
                </a:lnTo>
                <a:lnTo>
                  <a:pt x="1301" y="505"/>
                </a:lnTo>
                <a:lnTo>
                  <a:pt x="1282" y="501"/>
                </a:lnTo>
                <a:lnTo>
                  <a:pt x="1262" y="495"/>
                </a:lnTo>
                <a:lnTo>
                  <a:pt x="1252" y="492"/>
                </a:lnTo>
                <a:lnTo>
                  <a:pt x="1243" y="487"/>
                </a:lnTo>
                <a:lnTo>
                  <a:pt x="1243" y="487"/>
                </a:lnTo>
                <a:lnTo>
                  <a:pt x="1240" y="486"/>
                </a:lnTo>
                <a:lnTo>
                  <a:pt x="1238" y="483"/>
                </a:lnTo>
                <a:lnTo>
                  <a:pt x="1237" y="482"/>
                </a:lnTo>
                <a:lnTo>
                  <a:pt x="1237" y="480"/>
                </a:lnTo>
                <a:lnTo>
                  <a:pt x="1237" y="473"/>
                </a:lnTo>
                <a:lnTo>
                  <a:pt x="1237" y="470"/>
                </a:lnTo>
                <a:lnTo>
                  <a:pt x="1235" y="469"/>
                </a:lnTo>
                <a:lnTo>
                  <a:pt x="1230" y="467"/>
                </a:lnTo>
                <a:lnTo>
                  <a:pt x="1219" y="464"/>
                </a:lnTo>
                <a:lnTo>
                  <a:pt x="1200" y="463"/>
                </a:lnTo>
                <a:lnTo>
                  <a:pt x="1200" y="463"/>
                </a:lnTo>
                <a:lnTo>
                  <a:pt x="1096" y="460"/>
                </a:lnTo>
                <a:lnTo>
                  <a:pt x="1096" y="460"/>
                </a:lnTo>
                <a:lnTo>
                  <a:pt x="1071" y="457"/>
                </a:lnTo>
                <a:lnTo>
                  <a:pt x="1052" y="455"/>
                </a:lnTo>
                <a:lnTo>
                  <a:pt x="1040" y="452"/>
                </a:lnTo>
                <a:lnTo>
                  <a:pt x="1040" y="452"/>
                </a:lnTo>
                <a:lnTo>
                  <a:pt x="946" y="417"/>
                </a:lnTo>
                <a:lnTo>
                  <a:pt x="855" y="466"/>
                </a:lnTo>
                <a:lnTo>
                  <a:pt x="855" y="466"/>
                </a:lnTo>
                <a:lnTo>
                  <a:pt x="853" y="467"/>
                </a:lnTo>
                <a:lnTo>
                  <a:pt x="848" y="473"/>
                </a:lnTo>
                <a:lnTo>
                  <a:pt x="847" y="476"/>
                </a:lnTo>
                <a:lnTo>
                  <a:pt x="845" y="481"/>
                </a:lnTo>
                <a:lnTo>
                  <a:pt x="847" y="485"/>
                </a:lnTo>
                <a:lnTo>
                  <a:pt x="849" y="489"/>
                </a:lnTo>
                <a:lnTo>
                  <a:pt x="849" y="489"/>
                </a:lnTo>
                <a:lnTo>
                  <a:pt x="855" y="494"/>
                </a:lnTo>
                <a:lnTo>
                  <a:pt x="863" y="500"/>
                </a:lnTo>
                <a:lnTo>
                  <a:pt x="885" y="513"/>
                </a:lnTo>
                <a:lnTo>
                  <a:pt x="906" y="525"/>
                </a:lnTo>
                <a:lnTo>
                  <a:pt x="914" y="530"/>
                </a:lnTo>
                <a:lnTo>
                  <a:pt x="918" y="532"/>
                </a:lnTo>
                <a:lnTo>
                  <a:pt x="918" y="532"/>
                </a:lnTo>
                <a:lnTo>
                  <a:pt x="925" y="536"/>
                </a:lnTo>
                <a:lnTo>
                  <a:pt x="938" y="539"/>
                </a:lnTo>
                <a:lnTo>
                  <a:pt x="977" y="550"/>
                </a:lnTo>
                <a:lnTo>
                  <a:pt x="1018" y="561"/>
                </a:lnTo>
                <a:lnTo>
                  <a:pt x="1033" y="565"/>
                </a:lnTo>
                <a:lnTo>
                  <a:pt x="1043" y="569"/>
                </a:lnTo>
                <a:lnTo>
                  <a:pt x="1043" y="569"/>
                </a:lnTo>
                <a:lnTo>
                  <a:pt x="1046" y="571"/>
                </a:lnTo>
                <a:lnTo>
                  <a:pt x="1049" y="574"/>
                </a:lnTo>
                <a:lnTo>
                  <a:pt x="1054" y="581"/>
                </a:lnTo>
                <a:lnTo>
                  <a:pt x="1058" y="592"/>
                </a:lnTo>
                <a:lnTo>
                  <a:pt x="1062" y="602"/>
                </a:lnTo>
                <a:lnTo>
                  <a:pt x="1065" y="625"/>
                </a:lnTo>
                <a:lnTo>
                  <a:pt x="1068" y="642"/>
                </a:lnTo>
                <a:lnTo>
                  <a:pt x="1068" y="642"/>
                </a:lnTo>
                <a:lnTo>
                  <a:pt x="1067" y="661"/>
                </a:lnTo>
                <a:lnTo>
                  <a:pt x="1065" y="667"/>
                </a:lnTo>
                <a:lnTo>
                  <a:pt x="1065" y="667"/>
                </a:lnTo>
                <a:lnTo>
                  <a:pt x="1067" y="667"/>
                </a:lnTo>
                <a:lnTo>
                  <a:pt x="1070" y="668"/>
                </a:lnTo>
                <a:lnTo>
                  <a:pt x="1073" y="669"/>
                </a:lnTo>
                <a:lnTo>
                  <a:pt x="1074" y="671"/>
                </a:lnTo>
                <a:lnTo>
                  <a:pt x="1075" y="675"/>
                </a:lnTo>
                <a:lnTo>
                  <a:pt x="1076" y="678"/>
                </a:lnTo>
                <a:lnTo>
                  <a:pt x="1076" y="678"/>
                </a:lnTo>
                <a:lnTo>
                  <a:pt x="1075" y="682"/>
                </a:lnTo>
                <a:lnTo>
                  <a:pt x="1073" y="686"/>
                </a:lnTo>
                <a:lnTo>
                  <a:pt x="1064" y="696"/>
                </a:lnTo>
                <a:lnTo>
                  <a:pt x="1051" y="709"/>
                </a:lnTo>
                <a:lnTo>
                  <a:pt x="1037" y="724"/>
                </a:lnTo>
                <a:lnTo>
                  <a:pt x="1021" y="738"/>
                </a:lnTo>
                <a:lnTo>
                  <a:pt x="1007" y="749"/>
                </a:lnTo>
                <a:lnTo>
                  <a:pt x="996" y="757"/>
                </a:lnTo>
                <a:lnTo>
                  <a:pt x="993" y="759"/>
                </a:lnTo>
                <a:lnTo>
                  <a:pt x="989" y="760"/>
                </a:lnTo>
                <a:lnTo>
                  <a:pt x="989" y="760"/>
                </a:lnTo>
                <a:lnTo>
                  <a:pt x="977" y="759"/>
                </a:lnTo>
                <a:lnTo>
                  <a:pt x="974" y="758"/>
                </a:lnTo>
                <a:lnTo>
                  <a:pt x="974" y="758"/>
                </a:lnTo>
                <a:lnTo>
                  <a:pt x="936" y="777"/>
                </a:lnTo>
                <a:lnTo>
                  <a:pt x="907" y="793"/>
                </a:lnTo>
                <a:lnTo>
                  <a:pt x="895" y="800"/>
                </a:lnTo>
                <a:lnTo>
                  <a:pt x="888" y="804"/>
                </a:lnTo>
                <a:lnTo>
                  <a:pt x="888" y="804"/>
                </a:lnTo>
                <a:lnTo>
                  <a:pt x="872" y="816"/>
                </a:lnTo>
                <a:lnTo>
                  <a:pt x="850" y="831"/>
                </a:lnTo>
                <a:lnTo>
                  <a:pt x="831" y="844"/>
                </a:lnTo>
                <a:lnTo>
                  <a:pt x="825" y="849"/>
                </a:lnTo>
                <a:lnTo>
                  <a:pt x="823" y="852"/>
                </a:lnTo>
                <a:lnTo>
                  <a:pt x="823" y="852"/>
                </a:lnTo>
                <a:lnTo>
                  <a:pt x="820" y="856"/>
                </a:lnTo>
                <a:lnTo>
                  <a:pt x="817" y="862"/>
                </a:lnTo>
                <a:lnTo>
                  <a:pt x="810" y="868"/>
                </a:lnTo>
                <a:lnTo>
                  <a:pt x="810" y="868"/>
                </a:lnTo>
                <a:lnTo>
                  <a:pt x="810" y="869"/>
                </a:lnTo>
                <a:lnTo>
                  <a:pt x="809" y="870"/>
                </a:lnTo>
                <a:lnTo>
                  <a:pt x="810" y="873"/>
                </a:lnTo>
                <a:lnTo>
                  <a:pt x="812" y="881"/>
                </a:lnTo>
                <a:lnTo>
                  <a:pt x="812" y="881"/>
                </a:lnTo>
                <a:lnTo>
                  <a:pt x="818" y="889"/>
                </a:lnTo>
                <a:lnTo>
                  <a:pt x="820" y="893"/>
                </a:lnTo>
                <a:lnTo>
                  <a:pt x="820" y="898"/>
                </a:lnTo>
                <a:lnTo>
                  <a:pt x="820" y="898"/>
                </a:lnTo>
                <a:lnTo>
                  <a:pt x="820" y="906"/>
                </a:lnTo>
                <a:lnTo>
                  <a:pt x="823" y="910"/>
                </a:lnTo>
                <a:lnTo>
                  <a:pt x="828" y="917"/>
                </a:lnTo>
                <a:lnTo>
                  <a:pt x="835" y="925"/>
                </a:lnTo>
                <a:lnTo>
                  <a:pt x="835" y="925"/>
                </a:lnTo>
                <a:lnTo>
                  <a:pt x="841" y="931"/>
                </a:lnTo>
                <a:lnTo>
                  <a:pt x="850" y="937"/>
                </a:lnTo>
                <a:lnTo>
                  <a:pt x="870" y="953"/>
                </a:lnTo>
                <a:lnTo>
                  <a:pt x="880" y="960"/>
                </a:lnTo>
                <a:lnTo>
                  <a:pt x="886" y="967"/>
                </a:lnTo>
                <a:lnTo>
                  <a:pt x="887" y="971"/>
                </a:lnTo>
                <a:lnTo>
                  <a:pt x="887" y="973"/>
                </a:lnTo>
                <a:lnTo>
                  <a:pt x="886" y="976"/>
                </a:lnTo>
                <a:lnTo>
                  <a:pt x="883" y="978"/>
                </a:lnTo>
                <a:lnTo>
                  <a:pt x="883" y="978"/>
                </a:lnTo>
                <a:lnTo>
                  <a:pt x="876" y="981"/>
                </a:lnTo>
                <a:lnTo>
                  <a:pt x="868" y="983"/>
                </a:lnTo>
                <a:lnTo>
                  <a:pt x="858" y="984"/>
                </a:lnTo>
                <a:lnTo>
                  <a:pt x="849" y="985"/>
                </a:lnTo>
                <a:lnTo>
                  <a:pt x="838" y="985"/>
                </a:lnTo>
                <a:lnTo>
                  <a:pt x="828" y="985"/>
                </a:lnTo>
                <a:lnTo>
                  <a:pt x="816" y="983"/>
                </a:lnTo>
                <a:lnTo>
                  <a:pt x="804" y="979"/>
                </a:lnTo>
                <a:lnTo>
                  <a:pt x="804" y="979"/>
                </a:lnTo>
                <a:lnTo>
                  <a:pt x="768" y="969"/>
                </a:lnTo>
                <a:lnTo>
                  <a:pt x="753" y="965"/>
                </a:lnTo>
                <a:lnTo>
                  <a:pt x="735" y="961"/>
                </a:lnTo>
                <a:lnTo>
                  <a:pt x="735" y="961"/>
                </a:lnTo>
                <a:lnTo>
                  <a:pt x="716" y="958"/>
                </a:lnTo>
                <a:lnTo>
                  <a:pt x="709" y="956"/>
                </a:lnTo>
                <a:lnTo>
                  <a:pt x="703" y="953"/>
                </a:lnTo>
                <a:lnTo>
                  <a:pt x="697" y="951"/>
                </a:lnTo>
                <a:lnTo>
                  <a:pt x="692" y="946"/>
                </a:lnTo>
                <a:lnTo>
                  <a:pt x="687" y="941"/>
                </a:lnTo>
                <a:lnTo>
                  <a:pt x="684" y="935"/>
                </a:lnTo>
                <a:lnTo>
                  <a:pt x="684" y="935"/>
                </a:lnTo>
                <a:lnTo>
                  <a:pt x="676" y="923"/>
                </a:lnTo>
                <a:lnTo>
                  <a:pt x="671" y="913"/>
                </a:lnTo>
                <a:lnTo>
                  <a:pt x="669" y="909"/>
                </a:lnTo>
                <a:lnTo>
                  <a:pt x="668" y="904"/>
                </a:lnTo>
                <a:lnTo>
                  <a:pt x="668" y="900"/>
                </a:lnTo>
                <a:lnTo>
                  <a:pt x="669" y="895"/>
                </a:lnTo>
                <a:lnTo>
                  <a:pt x="669" y="895"/>
                </a:lnTo>
                <a:lnTo>
                  <a:pt x="671" y="889"/>
                </a:lnTo>
                <a:lnTo>
                  <a:pt x="671" y="883"/>
                </a:lnTo>
                <a:lnTo>
                  <a:pt x="671" y="871"/>
                </a:lnTo>
                <a:lnTo>
                  <a:pt x="673" y="865"/>
                </a:lnTo>
                <a:lnTo>
                  <a:pt x="675" y="859"/>
                </a:lnTo>
                <a:lnTo>
                  <a:pt x="681" y="853"/>
                </a:lnTo>
                <a:lnTo>
                  <a:pt x="690" y="847"/>
                </a:lnTo>
                <a:lnTo>
                  <a:pt x="690" y="847"/>
                </a:lnTo>
                <a:lnTo>
                  <a:pt x="706" y="838"/>
                </a:lnTo>
                <a:lnTo>
                  <a:pt x="717" y="833"/>
                </a:lnTo>
                <a:lnTo>
                  <a:pt x="720" y="829"/>
                </a:lnTo>
                <a:lnTo>
                  <a:pt x="725" y="826"/>
                </a:lnTo>
                <a:lnTo>
                  <a:pt x="735" y="813"/>
                </a:lnTo>
                <a:lnTo>
                  <a:pt x="735" y="813"/>
                </a:lnTo>
                <a:lnTo>
                  <a:pt x="748" y="794"/>
                </a:lnTo>
                <a:lnTo>
                  <a:pt x="766" y="774"/>
                </a:lnTo>
                <a:lnTo>
                  <a:pt x="782" y="755"/>
                </a:lnTo>
                <a:lnTo>
                  <a:pt x="794" y="740"/>
                </a:lnTo>
                <a:lnTo>
                  <a:pt x="794" y="740"/>
                </a:lnTo>
                <a:lnTo>
                  <a:pt x="800" y="732"/>
                </a:lnTo>
                <a:lnTo>
                  <a:pt x="810" y="721"/>
                </a:lnTo>
                <a:lnTo>
                  <a:pt x="833" y="697"/>
                </a:lnTo>
                <a:lnTo>
                  <a:pt x="866" y="667"/>
                </a:lnTo>
                <a:lnTo>
                  <a:pt x="707" y="627"/>
                </a:lnTo>
                <a:lnTo>
                  <a:pt x="693" y="636"/>
                </a:lnTo>
                <a:lnTo>
                  <a:pt x="628" y="586"/>
                </a:lnTo>
                <a:lnTo>
                  <a:pt x="549" y="626"/>
                </a:lnTo>
                <a:lnTo>
                  <a:pt x="549" y="626"/>
                </a:lnTo>
                <a:lnTo>
                  <a:pt x="540" y="628"/>
                </a:lnTo>
                <a:lnTo>
                  <a:pt x="516" y="636"/>
                </a:lnTo>
                <a:lnTo>
                  <a:pt x="500" y="640"/>
                </a:lnTo>
                <a:lnTo>
                  <a:pt x="484" y="647"/>
                </a:lnTo>
                <a:lnTo>
                  <a:pt x="466" y="655"/>
                </a:lnTo>
                <a:lnTo>
                  <a:pt x="448" y="664"/>
                </a:lnTo>
                <a:lnTo>
                  <a:pt x="448" y="664"/>
                </a:lnTo>
                <a:lnTo>
                  <a:pt x="431" y="674"/>
                </a:lnTo>
                <a:lnTo>
                  <a:pt x="415" y="682"/>
                </a:lnTo>
                <a:lnTo>
                  <a:pt x="386" y="694"/>
                </a:lnTo>
                <a:lnTo>
                  <a:pt x="366" y="701"/>
                </a:lnTo>
                <a:lnTo>
                  <a:pt x="359" y="703"/>
                </a:lnTo>
                <a:lnTo>
                  <a:pt x="359" y="703"/>
                </a:lnTo>
                <a:lnTo>
                  <a:pt x="351" y="708"/>
                </a:lnTo>
                <a:lnTo>
                  <a:pt x="343" y="715"/>
                </a:lnTo>
                <a:lnTo>
                  <a:pt x="334" y="726"/>
                </a:lnTo>
                <a:lnTo>
                  <a:pt x="334" y="726"/>
                </a:lnTo>
                <a:lnTo>
                  <a:pt x="327" y="733"/>
                </a:lnTo>
                <a:lnTo>
                  <a:pt x="314" y="741"/>
                </a:lnTo>
                <a:lnTo>
                  <a:pt x="280" y="762"/>
                </a:lnTo>
                <a:lnTo>
                  <a:pt x="250" y="780"/>
                </a:lnTo>
                <a:lnTo>
                  <a:pt x="236" y="787"/>
                </a:lnTo>
                <a:lnTo>
                  <a:pt x="236" y="787"/>
                </a:lnTo>
                <a:lnTo>
                  <a:pt x="233" y="787"/>
                </a:lnTo>
                <a:lnTo>
                  <a:pt x="225" y="787"/>
                </a:lnTo>
                <a:lnTo>
                  <a:pt x="216" y="788"/>
                </a:lnTo>
                <a:lnTo>
                  <a:pt x="214" y="790"/>
                </a:lnTo>
                <a:lnTo>
                  <a:pt x="211" y="793"/>
                </a:lnTo>
                <a:lnTo>
                  <a:pt x="211" y="793"/>
                </a:lnTo>
                <a:lnTo>
                  <a:pt x="209" y="797"/>
                </a:lnTo>
                <a:lnTo>
                  <a:pt x="203" y="804"/>
                </a:lnTo>
                <a:lnTo>
                  <a:pt x="185" y="822"/>
                </a:lnTo>
                <a:lnTo>
                  <a:pt x="166" y="840"/>
                </a:lnTo>
                <a:lnTo>
                  <a:pt x="160" y="847"/>
                </a:lnTo>
                <a:lnTo>
                  <a:pt x="157" y="852"/>
                </a:lnTo>
                <a:lnTo>
                  <a:pt x="157" y="852"/>
                </a:lnTo>
                <a:lnTo>
                  <a:pt x="154" y="854"/>
                </a:lnTo>
                <a:lnTo>
                  <a:pt x="151" y="858"/>
                </a:lnTo>
                <a:lnTo>
                  <a:pt x="144" y="865"/>
                </a:lnTo>
                <a:lnTo>
                  <a:pt x="135" y="872"/>
                </a:lnTo>
                <a:lnTo>
                  <a:pt x="132" y="876"/>
                </a:lnTo>
                <a:lnTo>
                  <a:pt x="129" y="881"/>
                </a:lnTo>
                <a:lnTo>
                  <a:pt x="129" y="881"/>
                </a:lnTo>
                <a:lnTo>
                  <a:pt x="128" y="884"/>
                </a:lnTo>
                <a:lnTo>
                  <a:pt x="125" y="888"/>
                </a:lnTo>
                <a:lnTo>
                  <a:pt x="119" y="895"/>
                </a:lnTo>
                <a:lnTo>
                  <a:pt x="112" y="904"/>
                </a:lnTo>
                <a:lnTo>
                  <a:pt x="108" y="910"/>
                </a:lnTo>
                <a:lnTo>
                  <a:pt x="106" y="916"/>
                </a:lnTo>
                <a:lnTo>
                  <a:pt x="106" y="916"/>
                </a:lnTo>
                <a:lnTo>
                  <a:pt x="103" y="922"/>
                </a:lnTo>
                <a:lnTo>
                  <a:pt x="100" y="928"/>
                </a:lnTo>
                <a:lnTo>
                  <a:pt x="95" y="935"/>
                </a:lnTo>
                <a:lnTo>
                  <a:pt x="93" y="940"/>
                </a:lnTo>
                <a:lnTo>
                  <a:pt x="90" y="945"/>
                </a:lnTo>
                <a:lnTo>
                  <a:pt x="88" y="951"/>
                </a:lnTo>
                <a:lnTo>
                  <a:pt x="87" y="959"/>
                </a:lnTo>
                <a:lnTo>
                  <a:pt x="87" y="959"/>
                </a:lnTo>
                <a:lnTo>
                  <a:pt x="87" y="964"/>
                </a:lnTo>
                <a:lnTo>
                  <a:pt x="88" y="969"/>
                </a:lnTo>
                <a:lnTo>
                  <a:pt x="90" y="979"/>
                </a:lnTo>
                <a:lnTo>
                  <a:pt x="100" y="998"/>
                </a:lnTo>
                <a:lnTo>
                  <a:pt x="103" y="1008"/>
                </a:lnTo>
                <a:lnTo>
                  <a:pt x="104" y="1017"/>
                </a:lnTo>
                <a:lnTo>
                  <a:pt x="104" y="1021"/>
                </a:lnTo>
                <a:lnTo>
                  <a:pt x="104" y="1025"/>
                </a:lnTo>
                <a:lnTo>
                  <a:pt x="102" y="1028"/>
                </a:lnTo>
                <a:lnTo>
                  <a:pt x="100" y="1030"/>
                </a:lnTo>
                <a:lnTo>
                  <a:pt x="100" y="1030"/>
                </a:lnTo>
                <a:lnTo>
                  <a:pt x="96" y="1033"/>
                </a:lnTo>
                <a:lnTo>
                  <a:pt x="91" y="1035"/>
                </a:lnTo>
                <a:lnTo>
                  <a:pt x="82" y="1038"/>
                </a:lnTo>
                <a:lnTo>
                  <a:pt x="71" y="1038"/>
                </a:lnTo>
                <a:lnTo>
                  <a:pt x="60" y="1036"/>
                </a:lnTo>
                <a:lnTo>
                  <a:pt x="50" y="1035"/>
                </a:lnTo>
                <a:lnTo>
                  <a:pt x="40" y="1032"/>
                </a:lnTo>
                <a:lnTo>
                  <a:pt x="32" y="1028"/>
                </a:lnTo>
                <a:lnTo>
                  <a:pt x="26" y="1025"/>
                </a:lnTo>
                <a:lnTo>
                  <a:pt x="26" y="1025"/>
                </a:lnTo>
                <a:lnTo>
                  <a:pt x="22" y="1020"/>
                </a:lnTo>
                <a:lnTo>
                  <a:pt x="19" y="1013"/>
                </a:lnTo>
                <a:lnTo>
                  <a:pt x="18" y="1004"/>
                </a:lnTo>
                <a:lnTo>
                  <a:pt x="15" y="995"/>
                </a:lnTo>
                <a:lnTo>
                  <a:pt x="14" y="975"/>
                </a:lnTo>
                <a:lnTo>
                  <a:pt x="14" y="958"/>
                </a:lnTo>
                <a:lnTo>
                  <a:pt x="14" y="958"/>
                </a:lnTo>
                <a:lnTo>
                  <a:pt x="8" y="917"/>
                </a:lnTo>
                <a:lnTo>
                  <a:pt x="4" y="893"/>
                </a:lnTo>
                <a:lnTo>
                  <a:pt x="3" y="868"/>
                </a:lnTo>
                <a:lnTo>
                  <a:pt x="3" y="868"/>
                </a:lnTo>
                <a:lnTo>
                  <a:pt x="3" y="857"/>
                </a:lnTo>
                <a:lnTo>
                  <a:pt x="2" y="846"/>
                </a:lnTo>
                <a:lnTo>
                  <a:pt x="0" y="831"/>
                </a:lnTo>
                <a:lnTo>
                  <a:pt x="0" y="825"/>
                </a:lnTo>
                <a:lnTo>
                  <a:pt x="1" y="820"/>
                </a:lnTo>
                <a:lnTo>
                  <a:pt x="3" y="815"/>
                </a:lnTo>
                <a:lnTo>
                  <a:pt x="7" y="813"/>
                </a:lnTo>
                <a:lnTo>
                  <a:pt x="7" y="813"/>
                </a:lnTo>
                <a:lnTo>
                  <a:pt x="13" y="812"/>
                </a:lnTo>
                <a:lnTo>
                  <a:pt x="19" y="810"/>
                </a:lnTo>
                <a:lnTo>
                  <a:pt x="31" y="808"/>
                </a:lnTo>
                <a:lnTo>
                  <a:pt x="37" y="807"/>
                </a:lnTo>
                <a:lnTo>
                  <a:pt x="43" y="806"/>
                </a:lnTo>
                <a:lnTo>
                  <a:pt x="47" y="802"/>
                </a:lnTo>
                <a:lnTo>
                  <a:pt x="52" y="799"/>
                </a:lnTo>
                <a:lnTo>
                  <a:pt x="52" y="799"/>
                </a:lnTo>
                <a:lnTo>
                  <a:pt x="64" y="788"/>
                </a:lnTo>
                <a:lnTo>
                  <a:pt x="77" y="774"/>
                </a:lnTo>
                <a:lnTo>
                  <a:pt x="89" y="758"/>
                </a:lnTo>
                <a:lnTo>
                  <a:pt x="95" y="750"/>
                </a:lnTo>
                <a:lnTo>
                  <a:pt x="100" y="741"/>
                </a:lnTo>
                <a:lnTo>
                  <a:pt x="100" y="741"/>
                </a:lnTo>
                <a:lnTo>
                  <a:pt x="106" y="727"/>
                </a:lnTo>
                <a:lnTo>
                  <a:pt x="112" y="715"/>
                </a:lnTo>
                <a:lnTo>
                  <a:pt x="117" y="706"/>
                </a:lnTo>
                <a:lnTo>
                  <a:pt x="126" y="697"/>
                </a:lnTo>
                <a:lnTo>
                  <a:pt x="126" y="697"/>
                </a:lnTo>
                <a:lnTo>
                  <a:pt x="134" y="690"/>
                </a:lnTo>
                <a:lnTo>
                  <a:pt x="150" y="681"/>
                </a:lnTo>
                <a:lnTo>
                  <a:pt x="190" y="657"/>
                </a:lnTo>
                <a:lnTo>
                  <a:pt x="245" y="626"/>
                </a:lnTo>
                <a:lnTo>
                  <a:pt x="294" y="618"/>
                </a:lnTo>
                <a:lnTo>
                  <a:pt x="294" y="618"/>
                </a:lnTo>
                <a:lnTo>
                  <a:pt x="357" y="570"/>
                </a:lnTo>
                <a:lnTo>
                  <a:pt x="401" y="536"/>
                </a:lnTo>
                <a:lnTo>
                  <a:pt x="417" y="523"/>
                </a:lnTo>
                <a:lnTo>
                  <a:pt x="424" y="515"/>
                </a:lnTo>
                <a:lnTo>
                  <a:pt x="424" y="515"/>
                </a:lnTo>
                <a:lnTo>
                  <a:pt x="436" y="504"/>
                </a:lnTo>
                <a:lnTo>
                  <a:pt x="456" y="486"/>
                </a:lnTo>
                <a:lnTo>
                  <a:pt x="485" y="461"/>
                </a:lnTo>
                <a:lnTo>
                  <a:pt x="479" y="438"/>
                </a:lnTo>
                <a:lnTo>
                  <a:pt x="479" y="438"/>
                </a:lnTo>
                <a:lnTo>
                  <a:pt x="487" y="427"/>
                </a:lnTo>
                <a:lnTo>
                  <a:pt x="506" y="400"/>
                </a:lnTo>
                <a:lnTo>
                  <a:pt x="531" y="368"/>
                </a:lnTo>
                <a:lnTo>
                  <a:pt x="544" y="354"/>
                </a:lnTo>
                <a:lnTo>
                  <a:pt x="556" y="341"/>
                </a:lnTo>
                <a:lnTo>
                  <a:pt x="556" y="341"/>
                </a:lnTo>
                <a:lnTo>
                  <a:pt x="563" y="336"/>
                </a:lnTo>
                <a:lnTo>
                  <a:pt x="572" y="330"/>
                </a:lnTo>
                <a:lnTo>
                  <a:pt x="590" y="320"/>
                </a:lnTo>
                <a:lnTo>
                  <a:pt x="611" y="311"/>
                </a:lnTo>
                <a:lnTo>
                  <a:pt x="634" y="303"/>
                </a:lnTo>
                <a:lnTo>
                  <a:pt x="672" y="291"/>
                </a:lnTo>
                <a:lnTo>
                  <a:pt x="687" y="286"/>
                </a:lnTo>
                <a:lnTo>
                  <a:pt x="784" y="242"/>
                </a:lnTo>
                <a:lnTo>
                  <a:pt x="784" y="242"/>
                </a:lnTo>
                <a:lnTo>
                  <a:pt x="830" y="212"/>
                </a:lnTo>
                <a:lnTo>
                  <a:pt x="881" y="180"/>
                </a:lnTo>
                <a:lnTo>
                  <a:pt x="881" y="180"/>
                </a:lnTo>
                <a:lnTo>
                  <a:pt x="931" y="150"/>
                </a:lnTo>
                <a:lnTo>
                  <a:pt x="974" y="123"/>
                </a:lnTo>
                <a:lnTo>
                  <a:pt x="1080" y="116"/>
                </a:lnTo>
                <a:lnTo>
                  <a:pt x="1096" y="116"/>
                </a:lnTo>
                <a:lnTo>
                  <a:pt x="1100" y="88"/>
                </a:lnTo>
                <a:lnTo>
                  <a:pt x="1100" y="88"/>
                </a:lnTo>
                <a:lnTo>
                  <a:pt x="1099" y="86"/>
                </a:lnTo>
                <a:lnTo>
                  <a:pt x="1098" y="79"/>
                </a:lnTo>
                <a:lnTo>
                  <a:pt x="1096" y="74"/>
                </a:lnTo>
                <a:lnTo>
                  <a:pt x="1096" y="69"/>
                </a:lnTo>
                <a:lnTo>
                  <a:pt x="1098" y="63"/>
                </a:lnTo>
                <a:lnTo>
                  <a:pt x="1100" y="59"/>
                </a:lnTo>
                <a:lnTo>
                  <a:pt x="1100" y="59"/>
                </a:lnTo>
                <a:lnTo>
                  <a:pt x="1106" y="48"/>
                </a:lnTo>
                <a:lnTo>
                  <a:pt x="1112" y="39"/>
                </a:lnTo>
                <a:lnTo>
                  <a:pt x="1119" y="30"/>
                </a:lnTo>
                <a:lnTo>
                  <a:pt x="1127" y="24"/>
                </a:lnTo>
                <a:lnTo>
                  <a:pt x="1127" y="24"/>
                </a:lnTo>
                <a:lnTo>
                  <a:pt x="1146" y="10"/>
                </a:lnTo>
                <a:lnTo>
                  <a:pt x="1155" y="4"/>
                </a:lnTo>
                <a:lnTo>
                  <a:pt x="1162" y="2"/>
                </a:lnTo>
                <a:lnTo>
                  <a:pt x="1162" y="2"/>
                </a:lnTo>
                <a:lnTo>
                  <a:pt x="1169" y="0"/>
                </a:lnTo>
                <a:lnTo>
                  <a:pt x="1178" y="0"/>
                </a:lnTo>
                <a:lnTo>
                  <a:pt x="1190" y="2"/>
                </a:lnTo>
                <a:lnTo>
                  <a:pt x="1190" y="2"/>
                </a:lnTo>
                <a:lnTo>
                  <a:pt x="1222" y="3"/>
                </a:lnTo>
                <a:lnTo>
                  <a:pt x="1222" y="3"/>
                </a:lnTo>
                <a:lnTo>
                  <a:pt x="1250" y="2"/>
                </a:lnTo>
                <a:lnTo>
                  <a:pt x="1250" y="2"/>
                </a:lnTo>
                <a:lnTo>
                  <a:pt x="1262" y="3"/>
                </a:lnTo>
                <a:lnTo>
                  <a:pt x="1271" y="5"/>
                </a:lnTo>
                <a:lnTo>
                  <a:pt x="1274" y="6"/>
                </a:lnTo>
                <a:lnTo>
                  <a:pt x="1276" y="8"/>
                </a:lnTo>
                <a:lnTo>
                  <a:pt x="1276" y="8"/>
                </a:lnTo>
                <a:lnTo>
                  <a:pt x="1285" y="25"/>
                </a:lnTo>
                <a:lnTo>
                  <a:pt x="1285" y="25"/>
                </a:lnTo>
                <a:lnTo>
                  <a:pt x="1293" y="35"/>
                </a:lnTo>
                <a:lnTo>
                  <a:pt x="1299" y="42"/>
                </a:lnTo>
                <a:lnTo>
                  <a:pt x="1299" y="42"/>
                </a:lnTo>
                <a:lnTo>
                  <a:pt x="1301" y="60"/>
                </a:lnTo>
                <a:lnTo>
                  <a:pt x="1301" y="77"/>
                </a:lnTo>
                <a:lnTo>
                  <a:pt x="1301" y="77"/>
                </a:lnTo>
                <a:lnTo>
                  <a:pt x="1299" y="85"/>
                </a:lnTo>
                <a:lnTo>
                  <a:pt x="1297" y="91"/>
                </a:lnTo>
                <a:lnTo>
                  <a:pt x="1294" y="97"/>
                </a:lnTo>
                <a:lnTo>
                  <a:pt x="1294" y="97"/>
                </a:lnTo>
                <a:lnTo>
                  <a:pt x="1291" y="104"/>
                </a:lnTo>
                <a:lnTo>
                  <a:pt x="1289" y="112"/>
                </a:lnTo>
                <a:lnTo>
                  <a:pt x="1285" y="123"/>
                </a:lnTo>
                <a:lnTo>
                  <a:pt x="1285" y="12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DAF9DDE2-6991-4560-B19B-A7465E481C5F}"/>
              </a:ext>
            </a:extLst>
          </p:cNvPr>
          <p:cNvSpPr>
            <a:spLocks/>
          </p:cNvSpPr>
          <p:nvPr/>
        </p:nvSpPr>
        <p:spPr bwMode="auto">
          <a:xfrm>
            <a:off x="7960909" y="4708524"/>
            <a:ext cx="1215935" cy="1580133"/>
          </a:xfrm>
          <a:custGeom>
            <a:avLst/>
            <a:gdLst>
              <a:gd name="T0" fmla="*/ 542 w 1252"/>
              <a:gd name="T1" fmla="*/ 89 h 1627"/>
              <a:gd name="T2" fmla="*/ 528 w 1252"/>
              <a:gd name="T3" fmla="*/ 115 h 1627"/>
              <a:gd name="T4" fmla="*/ 511 w 1252"/>
              <a:gd name="T5" fmla="*/ 134 h 1627"/>
              <a:gd name="T6" fmla="*/ 513 w 1252"/>
              <a:gd name="T7" fmla="*/ 165 h 1627"/>
              <a:gd name="T8" fmla="*/ 525 w 1252"/>
              <a:gd name="T9" fmla="*/ 202 h 1627"/>
              <a:gd name="T10" fmla="*/ 539 w 1252"/>
              <a:gd name="T11" fmla="*/ 252 h 1627"/>
              <a:gd name="T12" fmla="*/ 481 w 1252"/>
              <a:gd name="T13" fmla="*/ 254 h 1627"/>
              <a:gd name="T14" fmla="*/ 391 w 1252"/>
              <a:gd name="T15" fmla="*/ 295 h 1627"/>
              <a:gd name="T16" fmla="*/ 276 w 1252"/>
              <a:gd name="T17" fmla="*/ 339 h 1627"/>
              <a:gd name="T18" fmla="*/ 112 w 1252"/>
              <a:gd name="T19" fmla="*/ 369 h 1627"/>
              <a:gd name="T20" fmla="*/ 78 w 1252"/>
              <a:gd name="T21" fmla="*/ 379 h 1627"/>
              <a:gd name="T22" fmla="*/ 11 w 1252"/>
              <a:gd name="T23" fmla="*/ 397 h 1627"/>
              <a:gd name="T24" fmla="*/ 2 w 1252"/>
              <a:gd name="T25" fmla="*/ 424 h 1627"/>
              <a:gd name="T26" fmla="*/ 10 w 1252"/>
              <a:gd name="T27" fmla="*/ 463 h 1627"/>
              <a:gd name="T28" fmla="*/ 53 w 1252"/>
              <a:gd name="T29" fmla="*/ 474 h 1627"/>
              <a:gd name="T30" fmla="*/ 406 w 1252"/>
              <a:gd name="T31" fmla="*/ 482 h 1627"/>
              <a:gd name="T32" fmla="*/ 570 w 1252"/>
              <a:gd name="T33" fmla="*/ 717 h 1627"/>
              <a:gd name="T34" fmla="*/ 499 w 1252"/>
              <a:gd name="T35" fmla="*/ 854 h 1627"/>
              <a:gd name="T36" fmla="*/ 408 w 1252"/>
              <a:gd name="T37" fmla="*/ 966 h 1627"/>
              <a:gd name="T38" fmla="*/ 375 w 1252"/>
              <a:gd name="T39" fmla="*/ 1022 h 1627"/>
              <a:gd name="T40" fmla="*/ 362 w 1252"/>
              <a:gd name="T41" fmla="*/ 1091 h 1627"/>
              <a:gd name="T42" fmla="*/ 381 w 1252"/>
              <a:gd name="T43" fmla="*/ 1189 h 1627"/>
              <a:gd name="T44" fmla="*/ 429 w 1252"/>
              <a:gd name="T45" fmla="*/ 1232 h 1627"/>
              <a:gd name="T46" fmla="*/ 493 w 1252"/>
              <a:gd name="T47" fmla="*/ 1459 h 1627"/>
              <a:gd name="T48" fmla="*/ 475 w 1252"/>
              <a:gd name="T49" fmla="*/ 1475 h 1627"/>
              <a:gd name="T50" fmla="*/ 410 w 1252"/>
              <a:gd name="T51" fmla="*/ 1540 h 1627"/>
              <a:gd name="T52" fmla="*/ 364 w 1252"/>
              <a:gd name="T53" fmla="*/ 1570 h 1627"/>
              <a:gd name="T54" fmla="*/ 381 w 1252"/>
              <a:gd name="T55" fmla="*/ 1614 h 1627"/>
              <a:gd name="T56" fmla="*/ 493 w 1252"/>
              <a:gd name="T57" fmla="*/ 1611 h 1627"/>
              <a:gd name="T58" fmla="*/ 639 w 1252"/>
              <a:gd name="T59" fmla="*/ 1557 h 1627"/>
              <a:gd name="T60" fmla="*/ 647 w 1252"/>
              <a:gd name="T61" fmla="*/ 1485 h 1627"/>
              <a:gd name="T62" fmla="*/ 633 w 1252"/>
              <a:gd name="T63" fmla="*/ 1440 h 1627"/>
              <a:gd name="T64" fmla="*/ 606 w 1252"/>
              <a:gd name="T65" fmla="*/ 1412 h 1627"/>
              <a:gd name="T66" fmla="*/ 506 w 1252"/>
              <a:gd name="T67" fmla="*/ 1151 h 1627"/>
              <a:gd name="T68" fmla="*/ 611 w 1252"/>
              <a:gd name="T69" fmla="*/ 1137 h 1627"/>
              <a:gd name="T70" fmla="*/ 709 w 1252"/>
              <a:gd name="T71" fmla="*/ 1267 h 1627"/>
              <a:gd name="T72" fmla="*/ 763 w 1252"/>
              <a:gd name="T73" fmla="*/ 1292 h 1627"/>
              <a:gd name="T74" fmla="*/ 891 w 1252"/>
              <a:gd name="T75" fmla="*/ 1303 h 1627"/>
              <a:gd name="T76" fmla="*/ 1072 w 1252"/>
              <a:gd name="T77" fmla="*/ 1349 h 1627"/>
              <a:gd name="T78" fmla="*/ 1116 w 1252"/>
              <a:gd name="T79" fmla="*/ 1390 h 1627"/>
              <a:gd name="T80" fmla="*/ 1160 w 1252"/>
              <a:gd name="T81" fmla="*/ 1465 h 1627"/>
              <a:gd name="T82" fmla="*/ 1173 w 1252"/>
              <a:gd name="T83" fmla="*/ 1512 h 1627"/>
              <a:gd name="T84" fmla="*/ 1211 w 1252"/>
              <a:gd name="T85" fmla="*/ 1519 h 1627"/>
              <a:gd name="T86" fmla="*/ 1243 w 1252"/>
              <a:gd name="T87" fmla="*/ 1465 h 1627"/>
              <a:gd name="T88" fmla="*/ 1236 w 1252"/>
              <a:gd name="T89" fmla="*/ 1336 h 1627"/>
              <a:gd name="T90" fmla="*/ 1209 w 1252"/>
              <a:gd name="T91" fmla="*/ 1238 h 1627"/>
              <a:gd name="T92" fmla="*/ 1151 w 1252"/>
              <a:gd name="T93" fmla="*/ 1228 h 1627"/>
              <a:gd name="T94" fmla="*/ 1124 w 1252"/>
              <a:gd name="T95" fmla="*/ 1248 h 1627"/>
              <a:gd name="T96" fmla="*/ 1085 w 1252"/>
              <a:gd name="T97" fmla="*/ 1258 h 1627"/>
              <a:gd name="T98" fmla="*/ 763 w 1252"/>
              <a:gd name="T99" fmla="*/ 1058 h 1627"/>
              <a:gd name="T100" fmla="*/ 790 w 1252"/>
              <a:gd name="T101" fmla="*/ 944 h 1627"/>
              <a:gd name="T102" fmla="*/ 838 w 1252"/>
              <a:gd name="T103" fmla="*/ 809 h 1627"/>
              <a:gd name="T104" fmla="*/ 827 w 1252"/>
              <a:gd name="T105" fmla="*/ 659 h 1627"/>
              <a:gd name="T106" fmla="*/ 751 w 1252"/>
              <a:gd name="T107" fmla="*/ 491 h 1627"/>
              <a:gd name="T108" fmla="*/ 732 w 1252"/>
              <a:gd name="T109" fmla="*/ 330 h 1627"/>
              <a:gd name="T110" fmla="*/ 661 w 1252"/>
              <a:gd name="T111" fmla="*/ 208 h 1627"/>
              <a:gd name="T112" fmla="*/ 719 w 1252"/>
              <a:gd name="T113" fmla="*/ 102 h 1627"/>
              <a:gd name="T114" fmla="*/ 696 w 1252"/>
              <a:gd name="T115" fmla="*/ 43 h 1627"/>
              <a:gd name="T116" fmla="*/ 666 w 1252"/>
              <a:gd name="T117" fmla="*/ 25 h 1627"/>
              <a:gd name="T118" fmla="*/ 605 w 1252"/>
              <a:gd name="T119" fmla="*/ 0 h 1627"/>
              <a:gd name="T120" fmla="*/ 570 w 1252"/>
              <a:gd name="T121" fmla="*/ 19 h 1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52" h="1627">
                <a:moveTo>
                  <a:pt x="574" y="40"/>
                </a:moveTo>
                <a:lnTo>
                  <a:pt x="574" y="40"/>
                </a:lnTo>
                <a:lnTo>
                  <a:pt x="558" y="65"/>
                </a:lnTo>
                <a:lnTo>
                  <a:pt x="558" y="65"/>
                </a:lnTo>
                <a:lnTo>
                  <a:pt x="553" y="71"/>
                </a:lnTo>
                <a:lnTo>
                  <a:pt x="548" y="78"/>
                </a:lnTo>
                <a:lnTo>
                  <a:pt x="543" y="85"/>
                </a:lnTo>
                <a:lnTo>
                  <a:pt x="542" y="89"/>
                </a:lnTo>
                <a:lnTo>
                  <a:pt x="540" y="91"/>
                </a:lnTo>
                <a:lnTo>
                  <a:pt x="540" y="91"/>
                </a:lnTo>
                <a:lnTo>
                  <a:pt x="540" y="95"/>
                </a:lnTo>
                <a:lnTo>
                  <a:pt x="538" y="101"/>
                </a:lnTo>
                <a:lnTo>
                  <a:pt x="534" y="107"/>
                </a:lnTo>
                <a:lnTo>
                  <a:pt x="531" y="113"/>
                </a:lnTo>
                <a:lnTo>
                  <a:pt x="531" y="113"/>
                </a:lnTo>
                <a:lnTo>
                  <a:pt x="528" y="115"/>
                </a:lnTo>
                <a:lnTo>
                  <a:pt x="525" y="116"/>
                </a:lnTo>
                <a:lnTo>
                  <a:pt x="517" y="120"/>
                </a:lnTo>
                <a:lnTo>
                  <a:pt x="511" y="124"/>
                </a:lnTo>
                <a:lnTo>
                  <a:pt x="508" y="126"/>
                </a:lnTo>
                <a:lnTo>
                  <a:pt x="507" y="128"/>
                </a:lnTo>
                <a:lnTo>
                  <a:pt x="507" y="128"/>
                </a:lnTo>
                <a:lnTo>
                  <a:pt x="508" y="132"/>
                </a:lnTo>
                <a:lnTo>
                  <a:pt x="511" y="134"/>
                </a:lnTo>
                <a:lnTo>
                  <a:pt x="514" y="140"/>
                </a:lnTo>
                <a:lnTo>
                  <a:pt x="521" y="146"/>
                </a:lnTo>
                <a:lnTo>
                  <a:pt x="521" y="146"/>
                </a:lnTo>
                <a:lnTo>
                  <a:pt x="520" y="151"/>
                </a:lnTo>
                <a:lnTo>
                  <a:pt x="518" y="156"/>
                </a:lnTo>
                <a:lnTo>
                  <a:pt x="515" y="162"/>
                </a:lnTo>
                <a:lnTo>
                  <a:pt x="515" y="162"/>
                </a:lnTo>
                <a:lnTo>
                  <a:pt x="513" y="165"/>
                </a:lnTo>
                <a:lnTo>
                  <a:pt x="512" y="170"/>
                </a:lnTo>
                <a:lnTo>
                  <a:pt x="511" y="179"/>
                </a:lnTo>
                <a:lnTo>
                  <a:pt x="511" y="189"/>
                </a:lnTo>
                <a:lnTo>
                  <a:pt x="511" y="193"/>
                </a:lnTo>
                <a:lnTo>
                  <a:pt x="512" y="195"/>
                </a:lnTo>
                <a:lnTo>
                  <a:pt x="512" y="195"/>
                </a:lnTo>
                <a:lnTo>
                  <a:pt x="517" y="198"/>
                </a:lnTo>
                <a:lnTo>
                  <a:pt x="525" y="202"/>
                </a:lnTo>
                <a:lnTo>
                  <a:pt x="537" y="208"/>
                </a:lnTo>
                <a:lnTo>
                  <a:pt x="543" y="231"/>
                </a:lnTo>
                <a:lnTo>
                  <a:pt x="543" y="231"/>
                </a:lnTo>
                <a:lnTo>
                  <a:pt x="543" y="241"/>
                </a:lnTo>
                <a:lnTo>
                  <a:pt x="542" y="248"/>
                </a:lnTo>
                <a:lnTo>
                  <a:pt x="540" y="251"/>
                </a:lnTo>
                <a:lnTo>
                  <a:pt x="539" y="252"/>
                </a:lnTo>
                <a:lnTo>
                  <a:pt x="539" y="252"/>
                </a:lnTo>
                <a:lnTo>
                  <a:pt x="518" y="248"/>
                </a:lnTo>
                <a:lnTo>
                  <a:pt x="518" y="248"/>
                </a:lnTo>
                <a:lnTo>
                  <a:pt x="517" y="247"/>
                </a:lnTo>
                <a:lnTo>
                  <a:pt x="509" y="246"/>
                </a:lnTo>
                <a:lnTo>
                  <a:pt x="505" y="247"/>
                </a:lnTo>
                <a:lnTo>
                  <a:pt x="499" y="248"/>
                </a:lnTo>
                <a:lnTo>
                  <a:pt x="490" y="251"/>
                </a:lnTo>
                <a:lnTo>
                  <a:pt x="481" y="254"/>
                </a:lnTo>
                <a:lnTo>
                  <a:pt x="481" y="254"/>
                </a:lnTo>
                <a:lnTo>
                  <a:pt x="460" y="264"/>
                </a:lnTo>
                <a:lnTo>
                  <a:pt x="438" y="271"/>
                </a:lnTo>
                <a:lnTo>
                  <a:pt x="421" y="276"/>
                </a:lnTo>
                <a:lnTo>
                  <a:pt x="413" y="279"/>
                </a:lnTo>
                <a:lnTo>
                  <a:pt x="413" y="279"/>
                </a:lnTo>
                <a:lnTo>
                  <a:pt x="394" y="289"/>
                </a:lnTo>
                <a:lnTo>
                  <a:pt x="391" y="295"/>
                </a:lnTo>
                <a:lnTo>
                  <a:pt x="391" y="295"/>
                </a:lnTo>
                <a:lnTo>
                  <a:pt x="379" y="300"/>
                </a:lnTo>
                <a:lnTo>
                  <a:pt x="357" y="308"/>
                </a:lnTo>
                <a:lnTo>
                  <a:pt x="357" y="308"/>
                </a:lnTo>
                <a:lnTo>
                  <a:pt x="319" y="323"/>
                </a:lnTo>
                <a:lnTo>
                  <a:pt x="295" y="333"/>
                </a:lnTo>
                <a:lnTo>
                  <a:pt x="276" y="339"/>
                </a:lnTo>
                <a:lnTo>
                  <a:pt x="276" y="339"/>
                </a:lnTo>
                <a:lnTo>
                  <a:pt x="140" y="370"/>
                </a:lnTo>
                <a:lnTo>
                  <a:pt x="140" y="370"/>
                </a:lnTo>
                <a:lnTo>
                  <a:pt x="132" y="366"/>
                </a:lnTo>
                <a:lnTo>
                  <a:pt x="125" y="365"/>
                </a:lnTo>
                <a:lnTo>
                  <a:pt x="122" y="365"/>
                </a:lnTo>
                <a:lnTo>
                  <a:pt x="118" y="366"/>
                </a:lnTo>
                <a:lnTo>
                  <a:pt x="118" y="366"/>
                </a:lnTo>
                <a:lnTo>
                  <a:pt x="112" y="369"/>
                </a:lnTo>
                <a:lnTo>
                  <a:pt x="107" y="372"/>
                </a:lnTo>
                <a:lnTo>
                  <a:pt x="103" y="374"/>
                </a:lnTo>
                <a:lnTo>
                  <a:pt x="99" y="376"/>
                </a:lnTo>
                <a:lnTo>
                  <a:pt x="99" y="376"/>
                </a:lnTo>
                <a:lnTo>
                  <a:pt x="91" y="376"/>
                </a:lnTo>
                <a:lnTo>
                  <a:pt x="84" y="377"/>
                </a:lnTo>
                <a:lnTo>
                  <a:pt x="78" y="379"/>
                </a:lnTo>
                <a:lnTo>
                  <a:pt x="78" y="379"/>
                </a:lnTo>
                <a:lnTo>
                  <a:pt x="47" y="391"/>
                </a:lnTo>
                <a:lnTo>
                  <a:pt x="47" y="391"/>
                </a:lnTo>
                <a:lnTo>
                  <a:pt x="35" y="389"/>
                </a:lnTo>
                <a:lnTo>
                  <a:pt x="25" y="389"/>
                </a:lnTo>
                <a:lnTo>
                  <a:pt x="22" y="390"/>
                </a:lnTo>
                <a:lnTo>
                  <a:pt x="19" y="391"/>
                </a:lnTo>
                <a:lnTo>
                  <a:pt x="19" y="391"/>
                </a:lnTo>
                <a:lnTo>
                  <a:pt x="11" y="397"/>
                </a:lnTo>
                <a:lnTo>
                  <a:pt x="9" y="399"/>
                </a:lnTo>
                <a:lnTo>
                  <a:pt x="6" y="403"/>
                </a:lnTo>
                <a:lnTo>
                  <a:pt x="6" y="403"/>
                </a:lnTo>
                <a:lnTo>
                  <a:pt x="3" y="413"/>
                </a:lnTo>
                <a:lnTo>
                  <a:pt x="0" y="416"/>
                </a:lnTo>
                <a:lnTo>
                  <a:pt x="0" y="418"/>
                </a:lnTo>
                <a:lnTo>
                  <a:pt x="0" y="418"/>
                </a:lnTo>
                <a:lnTo>
                  <a:pt x="2" y="424"/>
                </a:lnTo>
                <a:lnTo>
                  <a:pt x="5" y="432"/>
                </a:lnTo>
                <a:lnTo>
                  <a:pt x="10" y="441"/>
                </a:lnTo>
                <a:lnTo>
                  <a:pt x="10" y="441"/>
                </a:lnTo>
                <a:lnTo>
                  <a:pt x="9" y="442"/>
                </a:lnTo>
                <a:lnTo>
                  <a:pt x="8" y="447"/>
                </a:lnTo>
                <a:lnTo>
                  <a:pt x="6" y="454"/>
                </a:lnTo>
                <a:lnTo>
                  <a:pt x="8" y="458"/>
                </a:lnTo>
                <a:lnTo>
                  <a:pt x="10" y="463"/>
                </a:lnTo>
                <a:lnTo>
                  <a:pt x="10" y="463"/>
                </a:lnTo>
                <a:lnTo>
                  <a:pt x="13" y="466"/>
                </a:lnTo>
                <a:lnTo>
                  <a:pt x="19" y="470"/>
                </a:lnTo>
                <a:lnTo>
                  <a:pt x="27" y="472"/>
                </a:lnTo>
                <a:lnTo>
                  <a:pt x="34" y="473"/>
                </a:lnTo>
                <a:lnTo>
                  <a:pt x="47" y="474"/>
                </a:lnTo>
                <a:lnTo>
                  <a:pt x="53" y="474"/>
                </a:lnTo>
                <a:lnTo>
                  <a:pt x="53" y="474"/>
                </a:lnTo>
                <a:lnTo>
                  <a:pt x="81" y="466"/>
                </a:lnTo>
                <a:lnTo>
                  <a:pt x="103" y="459"/>
                </a:lnTo>
                <a:lnTo>
                  <a:pt x="112" y="457"/>
                </a:lnTo>
                <a:lnTo>
                  <a:pt x="118" y="457"/>
                </a:lnTo>
                <a:lnTo>
                  <a:pt x="118" y="457"/>
                </a:lnTo>
                <a:lnTo>
                  <a:pt x="375" y="459"/>
                </a:lnTo>
                <a:lnTo>
                  <a:pt x="404" y="463"/>
                </a:lnTo>
                <a:lnTo>
                  <a:pt x="406" y="482"/>
                </a:lnTo>
                <a:lnTo>
                  <a:pt x="440" y="499"/>
                </a:lnTo>
                <a:lnTo>
                  <a:pt x="499" y="593"/>
                </a:lnTo>
                <a:lnTo>
                  <a:pt x="499" y="593"/>
                </a:lnTo>
                <a:lnTo>
                  <a:pt x="519" y="615"/>
                </a:lnTo>
                <a:lnTo>
                  <a:pt x="533" y="631"/>
                </a:lnTo>
                <a:lnTo>
                  <a:pt x="539" y="640"/>
                </a:lnTo>
                <a:lnTo>
                  <a:pt x="539" y="640"/>
                </a:lnTo>
                <a:lnTo>
                  <a:pt x="570" y="717"/>
                </a:lnTo>
                <a:lnTo>
                  <a:pt x="583" y="727"/>
                </a:lnTo>
                <a:lnTo>
                  <a:pt x="583" y="727"/>
                </a:lnTo>
                <a:lnTo>
                  <a:pt x="572" y="736"/>
                </a:lnTo>
                <a:lnTo>
                  <a:pt x="563" y="747"/>
                </a:lnTo>
                <a:lnTo>
                  <a:pt x="555" y="757"/>
                </a:lnTo>
                <a:lnTo>
                  <a:pt x="555" y="757"/>
                </a:lnTo>
                <a:lnTo>
                  <a:pt x="525" y="810"/>
                </a:lnTo>
                <a:lnTo>
                  <a:pt x="499" y="854"/>
                </a:lnTo>
                <a:lnTo>
                  <a:pt x="499" y="854"/>
                </a:lnTo>
                <a:lnTo>
                  <a:pt x="481" y="880"/>
                </a:lnTo>
                <a:lnTo>
                  <a:pt x="465" y="904"/>
                </a:lnTo>
                <a:lnTo>
                  <a:pt x="471" y="912"/>
                </a:lnTo>
                <a:lnTo>
                  <a:pt x="471" y="912"/>
                </a:lnTo>
                <a:lnTo>
                  <a:pt x="442" y="936"/>
                </a:lnTo>
                <a:lnTo>
                  <a:pt x="418" y="956"/>
                </a:lnTo>
                <a:lnTo>
                  <a:pt x="408" y="966"/>
                </a:lnTo>
                <a:lnTo>
                  <a:pt x="400" y="975"/>
                </a:lnTo>
                <a:lnTo>
                  <a:pt x="400" y="975"/>
                </a:lnTo>
                <a:lnTo>
                  <a:pt x="389" y="989"/>
                </a:lnTo>
                <a:lnTo>
                  <a:pt x="381" y="1003"/>
                </a:lnTo>
                <a:lnTo>
                  <a:pt x="376" y="1013"/>
                </a:lnTo>
                <a:lnTo>
                  <a:pt x="375" y="1017"/>
                </a:lnTo>
                <a:lnTo>
                  <a:pt x="375" y="1022"/>
                </a:lnTo>
                <a:lnTo>
                  <a:pt x="375" y="1022"/>
                </a:lnTo>
                <a:lnTo>
                  <a:pt x="376" y="1051"/>
                </a:lnTo>
                <a:lnTo>
                  <a:pt x="375" y="1074"/>
                </a:lnTo>
                <a:lnTo>
                  <a:pt x="375" y="1074"/>
                </a:lnTo>
                <a:lnTo>
                  <a:pt x="369" y="1079"/>
                </a:lnTo>
                <a:lnTo>
                  <a:pt x="366" y="1082"/>
                </a:lnTo>
                <a:lnTo>
                  <a:pt x="363" y="1087"/>
                </a:lnTo>
                <a:lnTo>
                  <a:pt x="363" y="1087"/>
                </a:lnTo>
                <a:lnTo>
                  <a:pt x="362" y="1091"/>
                </a:lnTo>
                <a:lnTo>
                  <a:pt x="363" y="1102"/>
                </a:lnTo>
                <a:lnTo>
                  <a:pt x="363" y="1102"/>
                </a:lnTo>
                <a:lnTo>
                  <a:pt x="364" y="1113"/>
                </a:lnTo>
                <a:lnTo>
                  <a:pt x="366" y="1126"/>
                </a:lnTo>
                <a:lnTo>
                  <a:pt x="373" y="1155"/>
                </a:lnTo>
                <a:lnTo>
                  <a:pt x="373" y="1155"/>
                </a:lnTo>
                <a:lnTo>
                  <a:pt x="376" y="1173"/>
                </a:lnTo>
                <a:lnTo>
                  <a:pt x="381" y="1189"/>
                </a:lnTo>
                <a:lnTo>
                  <a:pt x="386" y="1202"/>
                </a:lnTo>
                <a:lnTo>
                  <a:pt x="388" y="1207"/>
                </a:lnTo>
                <a:lnTo>
                  <a:pt x="391" y="1211"/>
                </a:lnTo>
                <a:lnTo>
                  <a:pt x="391" y="1211"/>
                </a:lnTo>
                <a:lnTo>
                  <a:pt x="396" y="1215"/>
                </a:lnTo>
                <a:lnTo>
                  <a:pt x="404" y="1219"/>
                </a:lnTo>
                <a:lnTo>
                  <a:pt x="413" y="1223"/>
                </a:lnTo>
                <a:lnTo>
                  <a:pt x="429" y="1232"/>
                </a:lnTo>
                <a:lnTo>
                  <a:pt x="429" y="1232"/>
                </a:lnTo>
                <a:lnTo>
                  <a:pt x="460" y="1326"/>
                </a:lnTo>
                <a:lnTo>
                  <a:pt x="481" y="1393"/>
                </a:lnTo>
                <a:lnTo>
                  <a:pt x="487" y="1416"/>
                </a:lnTo>
                <a:lnTo>
                  <a:pt x="490" y="1428"/>
                </a:lnTo>
                <a:lnTo>
                  <a:pt x="490" y="1428"/>
                </a:lnTo>
                <a:lnTo>
                  <a:pt x="492" y="1449"/>
                </a:lnTo>
                <a:lnTo>
                  <a:pt x="493" y="1459"/>
                </a:lnTo>
                <a:lnTo>
                  <a:pt x="493" y="1459"/>
                </a:lnTo>
                <a:lnTo>
                  <a:pt x="493" y="1460"/>
                </a:lnTo>
                <a:lnTo>
                  <a:pt x="490" y="1463"/>
                </a:lnTo>
                <a:lnTo>
                  <a:pt x="487" y="1465"/>
                </a:lnTo>
                <a:lnTo>
                  <a:pt x="487" y="1465"/>
                </a:lnTo>
                <a:lnTo>
                  <a:pt x="481" y="1468"/>
                </a:lnTo>
                <a:lnTo>
                  <a:pt x="477" y="1470"/>
                </a:lnTo>
                <a:lnTo>
                  <a:pt x="475" y="1475"/>
                </a:lnTo>
                <a:lnTo>
                  <a:pt x="475" y="1475"/>
                </a:lnTo>
                <a:lnTo>
                  <a:pt x="464" y="1489"/>
                </a:lnTo>
                <a:lnTo>
                  <a:pt x="450" y="1506"/>
                </a:lnTo>
                <a:lnTo>
                  <a:pt x="450" y="1506"/>
                </a:lnTo>
                <a:lnTo>
                  <a:pt x="442" y="1514"/>
                </a:lnTo>
                <a:lnTo>
                  <a:pt x="431" y="1522"/>
                </a:lnTo>
                <a:lnTo>
                  <a:pt x="410" y="1540"/>
                </a:lnTo>
                <a:lnTo>
                  <a:pt x="410" y="1540"/>
                </a:lnTo>
                <a:lnTo>
                  <a:pt x="404" y="1544"/>
                </a:lnTo>
                <a:lnTo>
                  <a:pt x="398" y="1547"/>
                </a:lnTo>
                <a:lnTo>
                  <a:pt x="385" y="1552"/>
                </a:lnTo>
                <a:lnTo>
                  <a:pt x="374" y="1557"/>
                </a:lnTo>
                <a:lnTo>
                  <a:pt x="369" y="1560"/>
                </a:lnTo>
                <a:lnTo>
                  <a:pt x="366" y="1565"/>
                </a:lnTo>
                <a:lnTo>
                  <a:pt x="366" y="1565"/>
                </a:lnTo>
                <a:lnTo>
                  <a:pt x="364" y="1570"/>
                </a:lnTo>
                <a:lnTo>
                  <a:pt x="363" y="1576"/>
                </a:lnTo>
                <a:lnTo>
                  <a:pt x="363" y="1583"/>
                </a:lnTo>
                <a:lnTo>
                  <a:pt x="364" y="1589"/>
                </a:lnTo>
                <a:lnTo>
                  <a:pt x="367" y="1596"/>
                </a:lnTo>
                <a:lnTo>
                  <a:pt x="370" y="1603"/>
                </a:lnTo>
                <a:lnTo>
                  <a:pt x="375" y="1609"/>
                </a:lnTo>
                <a:lnTo>
                  <a:pt x="381" y="1614"/>
                </a:lnTo>
                <a:lnTo>
                  <a:pt x="381" y="1614"/>
                </a:lnTo>
                <a:lnTo>
                  <a:pt x="393" y="1621"/>
                </a:lnTo>
                <a:lnTo>
                  <a:pt x="401" y="1626"/>
                </a:lnTo>
                <a:lnTo>
                  <a:pt x="411" y="1627"/>
                </a:lnTo>
                <a:lnTo>
                  <a:pt x="425" y="1627"/>
                </a:lnTo>
                <a:lnTo>
                  <a:pt x="425" y="1627"/>
                </a:lnTo>
                <a:lnTo>
                  <a:pt x="437" y="1626"/>
                </a:lnTo>
                <a:lnTo>
                  <a:pt x="452" y="1622"/>
                </a:lnTo>
                <a:lnTo>
                  <a:pt x="493" y="1611"/>
                </a:lnTo>
                <a:lnTo>
                  <a:pt x="534" y="1600"/>
                </a:lnTo>
                <a:lnTo>
                  <a:pt x="568" y="1589"/>
                </a:lnTo>
                <a:lnTo>
                  <a:pt x="568" y="1589"/>
                </a:lnTo>
                <a:lnTo>
                  <a:pt x="594" y="1579"/>
                </a:lnTo>
                <a:lnTo>
                  <a:pt x="607" y="1575"/>
                </a:lnTo>
                <a:lnTo>
                  <a:pt x="620" y="1569"/>
                </a:lnTo>
                <a:lnTo>
                  <a:pt x="631" y="1563"/>
                </a:lnTo>
                <a:lnTo>
                  <a:pt x="639" y="1557"/>
                </a:lnTo>
                <a:lnTo>
                  <a:pt x="645" y="1550"/>
                </a:lnTo>
                <a:lnTo>
                  <a:pt x="647" y="1546"/>
                </a:lnTo>
                <a:lnTo>
                  <a:pt x="649" y="1543"/>
                </a:lnTo>
                <a:lnTo>
                  <a:pt x="649" y="1543"/>
                </a:lnTo>
                <a:lnTo>
                  <a:pt x="650" y="1527"/>
                </a:lnTo>
                <a:lnTo>
                  <a:pt x="650" y="1510"/>
                </a:lnTo>
                <a:lnTo>
                  <a:pt x="649" y="1494"/>
                </a:lnTo>
                <a:lnTo>
                  <a:pt x="647" y="1485"/>
                </a:lnTo>
                <a:lnTo>
                  <a:pt x="645" y="1477"/>
                </a:lnTo>
                <a:lnTo>
                  <a:pt x="645" y="1477"/>
                </a:lnTo>
                <a:lnTo>
                  <a:pt x="641" y="1464"/>
                </a:lnTo>
                <a:lnTo>
                  <a:pt x="640" y="1454"/>
                </a:lnTo>
                <a:lnTo>
                  <a:pt x="638" y="1446"/>
                </a:lnTo>
                <a:lnTo>
                  <a:pt x="636" y="1444"/>
                </a:lnTo>
                <a:lnTo>
                  <a:pt x="633" y="1440"/>
                </a:lnTo>
                <a:lnTo>
                  <a:pt x="633" y="1440"/>
                </a:lnTo>
                <a:lnTo>
                  <a:pt x="626" y="1437"/>
                </a:lnTo>
                <a:lnTo>
                  <a:pt x="621" y="1434"/>
                </a:lnTo>
                <a:lnTo>
                  <a:pt x="616" y="1434"/>
                </a:lnTo>
                <a:lnTo>
                  <a:pt x="616" y="1434"/>
                </a:lnTo>
                <a:lnTo>
                  <a:pt x="615" y="1432"/>
                </a:lnTo>
                <a:lnTo>
                  <a:pt x="612" y="1426"/>
                </a:lnTo>
                <a:lnTo>
                  <a:pt x="607" y="1418"/>
                </a:lnTo>
                <a:lnTo>
                  <a:pt x="606" y="1412"/>
                </a:lnTo>
                <a:lnTo>
                  <a:pt x="605" y="1406"/>
                </a:lnTo>
                <a:lnTo>
                  <a:pt x="605" y="1406"/>
                </a:lnTo>
                <a:lnTo>
                  <a:pt x="600" y="1391"/>
                </a:lnTo>
                <a:lnTo>
                  <a:pt x="589" y="1362"/>
                </a:lnTo>
                <a:lnTo>
                  <a:pt x="555" y="1278"/>
                </a:lnTo>
                <a:lnTo>
                  <a:pt x="521" y="1195"/>
                </a:lnTo>
                <a:lnTo>
                  <a:pt x="511" y="1167"/>
                </a:lnTo>
                <a:lnTo>
                  <a:pt x="506" y="1151"/>
                </a:lnTo>
                <a:lnTo>
                  <a:pt x="506" y="1151"/>
                </a:lnTo>
                <a:lnTo>
                  <a:pt x="504" y="1139"/>
                </a:lnTo>
                <a:lnTo>
                  <a:pt x="500" y="1127"/>
                </a:lnTo>
                <a:lnTo>
                  <a:pt x="496" y="1114"/>
                </a:lnTo>
                <a:lnTo>
                  <a:pt x="568" y="1052"/>
                </a:lnTo>
                <a:lnTo>
                  <a:pt x="568" y="1052"/>
                </a:lnTo>
                <a:lnTo>
                  <a:pt x="581" y="1079"/>
                </a:lnTo>
                <a:lnTo>
                  <a:pt x="611" y="1137"/>
                </a:lnTo>
                <a:lnTo>
                  <a:pt x="644" y="1200"/>
                </a:lnTo>
                <a:lnTo>
                  <a:pt x="657" y="1223"/>
                </a:lnTo>
                <a:lnTo>
                  <a:pt x="663" y="1231"/>
                </a:lnTo>
                <a:lnTo>
                  <a:pt x="666" y="1236"/>
                </a:lnTo>
                <a:lnTo>
                  <a:pt x="666" y="1236"/>
                </a:lnTo>
                <a:lnTo>
                  <a:pt x="675" y="1243"/>
                </a:lnTo>
                <a:lnTo>
                  <a:pt x="685" y="1251"/>
                </a:lnTo>
                <a:lnTo>
                  <a:pt x="709" y="1267"/>
                </a:lnTo>
                <a:lnTo>
                  <a:pt x="738" y="1286"/>
                </a:lnTo>
                <a:lnTo>
                  <a:pt x="738" y="1286"/>
                </a:lnTo>
                <a:lnTo>
                  <a:pt x="740" y="1287"/>
                </a:lnTo>
                <a:lnTo>
                  <a:pt x="745" y="1289"/>
                </a:lnTo>
                <a:lnTo>
                  <a:pt x="753" y="1292"/>
                </a:lnTo>
                <a:lnTo>
                  <a:pt x="758" y="1292"/>
                </a:lnTo>
                <a:lnTo>
                  <a:pt x="763" y="1292"/>
                </a:lnTo>
                <a:lnTo>
                  <a:pt x="763" y="1292"/>
                </a:lnTo>
                <a:lnTo>
                  <a:pt x="766" y="1290"/>
                </a:lnTo>
                <a:lnTo>
                  <a:pt x="769" y="1289"/>
                </a:lnTo>
                <a:lnTo>
                  <a:pt x="772" y="1286"/>
                </a:lnTo>
                <a:lnTo>
                  <a:pt x="773" y="1284"/>
                </a:lnTo>
                <a:lnTo>
                  <a:pt x="776" y="1284"/>
                </a:lnTo>
                <a:lnTo>
                  <a:pt x="788" y="1286"/>
                </a:lnTo>
                <a:lnTo>
                  <a:pt x="788" y="1286"/>
                </a:lnTo>
                <a:lnTo>
                  <a:pt x="891" y="1303"/>
                </a:lnTo>
                <a:lnTo>
                  <a:pt x="995" y="1322"/>
                </a:lnTo>
                <a:lnTo>
                  <a:pt x="995" y="1322"/>
                </a:lnTo>
                <a:lnTo>
                  <a:pt x="1009" y="1325"/>
                </a:lnTo>
                <a:lnTo>
                  <a:pt x="1019" y="1328"/>
                </a:lnTo>
                <a:lnTo>
                  <a:pt x="1029" y="1332"/>
                </a:lnTo>
                <a:lnTo>
                  <a:pt x="1029" y="1332"/>
                </a:lnTo>
                <a:lnTo>
                  <a:pt x="1043" y="1338"/>
                </a:lnTo>
                <a:lnTo>
                  <a:pt x="1072" y="1349"/>
                </a:lnTo>
                <a:lnTo>
                  <a:pt x="1110" y="1366"/>
                </a:lnTo>
                <a:lnTo>
                  <a:pt x="1110" y="1366"/>
                </a:lnTo>
                <a:lnTo>
                  <a:pt x="1109" y="1368"/>
                </a:lnTo>
                <a:lnTo>
                  <a:pt x="1108" y="1374"/>
                </a:lnTo>
                <a:lnTo>
                  <a:pt x="1108" y="1378"/>
                </a:lnTo>
                <a:lnTo>
                  <a:pt x="1109" y="1382"/>
                </a:lnTo>
                <a:lnTo>
                  <a:pt x="1111" y="1387"/>
                </a:lnTo>
                <a:lnTo>
                  <a:pt x="1116" y="1390"/>
                </a:lnTo>
                <a:lnTo>
                  <a:pt x="1116" y="1390"/>
                </a:lnTo>
                <a:lnTo>
                  <a:pt x="1131" y="1403"/>
                </a:lnTo>
                <a:lnTo>
                  <a:pt x="1136" y="1409"/>
                </a:lnTo>
                <a:lnTo>
                  <a:pt x="1141" y="1415"/>
                </a:lnTo>
                <a:lnTo>
                  <a:pt x="1141" y="1415"/>
                </a:lnTo>
                <a:lnTo>
                  <a:pt x="1147" y="1428"/>
                </a:lnTo>
                <a:lnTo>
                  <a:pt x="1154" y="1447"/>
                </a:lnTo>
                <a:lnTo>
                  <a:pt x="1160" y="1465"/>
                </a:lnTo>
                <a:lnTo>
                  <a:pt x="1162" y="1472"/>
                </a:lnTo>
                <a:lnTo>
                  <a:pt x="1162" y="1477"/>
                </a:lnTo>
                <a:lnTo>
                  <a:pt x="1162" y="1477"/>
                </a:lnTo>
                <a:lnTo>
                  <a:pt x="1162" y="1482"/>
                </a:lnTo>
                <a:lnTo>
                  <a:pt x="1164" y="1489"/>
                </a:lnTo>
                <a:lnTo>
                  <a:pt x="1165" y="1496"/>
                </a:lnTo>
                <a:lnTo>
                  <a:pt x="1168" y="1504"/>
                </a:lnTo>
                <a:lnTo>
                  <a:pt x="1173" y="1512"/>
                </a:lnTo>
                <a:lnTo>
                  <a:pt x="1180" y="1516"/>
                </a:lnTo>
                <a:lnTo>
                  <a:pt x="1184" y="1519"/>
                </a:lnTo>
                <a:lnTo>
                  <a:pt x="1189" y="1520"/>
                </a:lnTo>
                <a:lnTo>
                  <a:pt x="1195" y="1521"/>
                </a:lnTo>
                <a:lnTo>
                  <a:pt x="1199" y="1521"/>
                </a:lnTo>
                <a:lnTo>
                  <a:pt x="1199" y="1521"/>
                </a:lnTo>
                <a:lnTo>
                  <a:pt x="1205" y="1520"/>
                </a:lnTo>
                <a:lnTo>
                  <a:pt x="1211" y="1519"/>
                </a:lnTo>
                <a:lnTo>
                  <a:pt x="1220" y="1514"/>
                </a:lnTo>
                <a:lnTo>
                  <a:pt x="1227" y="1507"/>
                </a:lnTo>
                <a:lnTo>
                  <a:pt x="1233" y="1500"/>
                </a:lnTo>
                <a:lnTo>
                  <a:pt x="1237" y="1490"/>
                </a:lnTo>
                <a:lnTo>
                  <a:pt x="1240" y="1482"/>
                </a:lnTo>
                <a:lnTo>
                  <a:pt x="1242" y="1474"/>
                </a:lnTo>
                <a:lnTo>
                  <a:pt x="1243" y="1465"/>
                </a:lnTo>
                <a:lnTo>
                  <a:pt x="1243" y="1465"/>
                </a:lnTo>
                <a:lnTo>
                  <a:pt x="1249" y="1421"/>
                </a:lnTo>
                <a:lnTo>
                  <a:pt x="1250" y="1408"/>
                </a:lnTo>
                <a:lnTo>
                  <a:pt x="1252" y="1396"/>
                </a:lnTo>
                <a:lnTo>
                  <a:pt x="1252" y="1383"/>
                </a:lnTo>
                <a:lnTo>
                  <a:pt x="1249" y="1372"/>
                </a:lnTo>
                <a:lnTo>
                  <a:pt x="1249" y="1372"/>
                </a:lnTo>
                <a:lnTo>
                  <a:pt x="1243" y="1353"/>
                </a:lnTo>
                <a:lnTo>
                  <a:pt x="1236" y="1336"/>
                </a:lnTo>
                <a:lnTo>
                  <a:pt x="1229" y="1315"/>
                </a:lnTo>
                <a:lnTo>
                  <a:pt x="1227" y="1303"/>
                </a:lnTo>
                <a:lnTo>
                  <a:pt x="1224" y="1288"/>
                </a:lnTo>
                <a:lnTo>
                  <a:pt x="1224" y="1288"/>
                </a:lnTo>
                <a:lnTo>
                  <a:pt x="1222" y="1274"/>
                </a:lnTo>
                <a:lnTo>
                  <a:pt x="1218" y="1259"/>
                </a:lnTo>
                <a:lnTo>
                  <a:pt x="1215" y="1248"/>
                </a:lnTo>
                <a:lnTo>
                  <a:pt x="1209" y="1238"/>
                </a:lnTo>
                <a:lnTo>
                  <a:pt x="1204" y="1230"/>
                </a:lnTo>
                <a:lnTo>
                  <a:pt x="1198" y="1224"/>
                </a:lnTo>
                <a:lnTo>
                  <a:pt x="1191" y="1221"/>
                </a:lnTo>
                <a:lnTo>
                  <a:pt x="1184" y="1220"/>
                </a:lnTo>
                <a:lnTo>
                  <a:pt x="1184" y="1220"/>
                </a:lnTo>
                <a:lnTo>
                  <a:pt x="1171" y="1221"/>
                </a:lnTo>
                <a:lnTo>
                  <a:pt x="1160" y="1224"/>
                </a:lnTo>
                <a:lnTo>
                  <a:pt x="1151" y="1228"/>
                </a:lnTo>
                <a:lnTo>
                  <a:pt x="1143" y="1232"/>
                </a:lnTo>
                <a:lnTo>
                  <a:pt x="1143" y="1232"/>
                </a:lnTo>
                <a:lnTo>
                  <a:pt x="1139" y="1236"/>
                </a:lnTo>
                <a:lnTo>
                  <a:pt x="1136" y="1237"/>
                </a:lnTo>
                <a:lnTo>
                  <a:pt x="1133" y="1238"/>
                </a:lnTo>
                <a:lnTo>
                  <a:pt x="1128" y="1242"/>
                </a:lnTo>
                <a:lnTo>
                  <a:pt x="1128" y="1242"/>
                </a:lnTo>
                <a:lnTo>
                  <a:pt x="1124" y="1248"/>
                </a:lnTo>
                <a:lnTo>
                  <a:pt x="1123" y="1251"/>
                </a:lnTo>
                <a:lnTo>
                  <a:pt x="1122" y="1253"/>
                </a:lnTo>
                <a:lnTo>
                  <a:pt x="1120" y="1255"/>
                </a:lnTo>
                <a:lnTo>
                  <a:pt x="1120" y="1255"/>
                </a:lnTo>
                <a:lnTo>
                  <a:pt x="1114" y="1256"/>
                </a:lnTo>
                <a:lnTo>
                  <a:pt x="1105" y="1258"/>
                </a:lnTo>
                <a:lnTo>
                  <a:pt x="1092" y="1259"/>
                </a:lnTo>
                <a:lnTo>
                  <a:pt x="1085" y="1258"/>
                </a:lnTo>
                <a:lnTo>
                  <a:pt x="1076" y="1257"/>
                </a:lnTo>
                <a:lnTo>
                  <a:pt x="1076" y="1257"/>
                </a:lnTo>
                <a:lnTo>
                  <a:pt x="1058" y="1251"/>
                </a:lnTo>
                <a:lnTo>
                  <a:pt x="1026" y="1239"/>
                </a:lnTo>
                <a:lnTo>
                  <a:pt x="940" y="1206"/>
                </a:lnTo>
                <a:lnTo>
                  <a:pt x="825" y="1158"/>
                </a:lnTo>
                <a:lnTo>
                  <a:pt x="809" y="1149"/>
                </a:lnTo>
                <a:lnTo>
                  <a:pt x="763" y="1058"/>
                </a:lnTo>
                <a:lnTo>
                  <a:pt x="763" y="1058"/>
                </a:lnTo>
                <a:lnTo>
                  <a:pt x="778" y="1049"/>
                </a:lnTo>
                <a:lnTo>
                  <a:pt x="789" y="1041"/>
                </a:lnTo>
                <a:lnTo>
                  <a:pt x="793" y="1037"/>
                </a:lnTo>
                <a:lnTo>
                  <a:pt x="794" y="1033"/>
                </a:lnTo>
                <a:lnTo>
                  <a:pt x="794" y="1033"/>
                </a:lnTo>
                <a:lnTo>
                  <a:pt x="790" y="944"/>
                </a:lnTo>
                <a:lnTo>
                  <a:pt x="790" y="944"/>
                </a:lnTo>
                <a:lnTo>
                  <a:pt x="791" y="939"/>
                </a:lnTo>
                <a:lnTo>
                  <a:pt x="793" y="934"/>
                </a:lnTo>
                <a:lnTo>
                  <a:pt x="798" y="918"/>
                </a:lnTo>
                <a:lnTo>
                  <a:pt x="807" y="899"/>
                </a:lnTo>
                <a:lnTo>
                  <a:pt x="815" y="875"/>
                </a:lnTo>
                <a:lnTo>
                  <a:pt x="815" y="875"/>
                </a:lnTo>
                <a:lnTo>
                  <a:pt x="832" y="830"/>
                </a:lnTo>
                <a:lnTo>
                  <a:pt x="838" y="809"/>
                </a:lnTo>
                <a:lnTo>
                  <a:pt x="839" y="799"/>
                </a:lnTo>
                <a:lnTo>
                  <a:pt x="840" y="788"/>
                </a:lnTo>
                <a:lnTo>
                  <a:pt x="840" y="788"/>
                </a:lnTo>
                <a:lnTo>
                  <a:pt x="840" y="775"/>
                </a:lnTo>
                <a:lnTo>
                  <a:pt x="839" y="756"/>
                </a:lnTo>
                <a:lnTo>
                  <a:pt x="835" y="713"/>
                </a:lnTo>
                <a:lnTo>
                  <a:pt x="829" y="673"/>
                </a:lnTo>
                <a:lnTo>
                  <a:pt x="827" y="659"/>
                </a:lnTo>
                <a:lnTo>
                  <a:pt x="825" y="652"/>
                </a:lnTo>
                <a:lnTo>
                  <a:pt x="825" y="652"/>
                </a:lnTo>
                <a:lnTo>
                  <a:pt x="812" y="625"/>
                </a:lnTo>
                <a:lnTo>
                  <a:pt x="787" y="574"/>
                </a:lnTo>
                <a:lnTo>
                  <a:pt x="762" y="522"/>
                </a:lnTo>
                <a:lnTo>
                  <a:pt x="754" y="503"/>
                </a:lnTo>
                <a:lnTo>
                  <a:pt x="751" y="491"/>
                </a:lnTo>
                <a:lnTo>
                  <a:pt x="751" y="491"/>
                </a:lnTo>
                <a:lnTo>
                  <a:pt x="750" y="473"/>
                </a:lnTo>
                <a:lnTo>
                  <a:pt x="749" y="453"/>
                </a:lnTo>
                <a:lnTo>
                  <a:pt x="749" y="429"/>
                </a:lnTo>
                <a:lnTo>
                  <a:pt x="747" y="407"/>
                </a:lnTo>
                <a:lnTo>
                  <a:pt x="747" y="407"/>
                </a:lnTo>
                <a:lnTo>
                  <a:pt x="744" y="382"/>
                </a:lnTo>
                <a:lnTo>
                  <a:pt x="738" y="355"/>
                </a:lnTo>
                <a:lnTo>
                  <a:pt x="732" y="330"/>
                </a:lnTo>
                <a:lnTo>
                  <a:pt x="726" y="310"/>
                </a:lnTo>
                <a:lnTo>
                  <a:pt x="726" y="310"/>
                </a:lnTo>
                <a:lnTo>
                  <a:pt x="721" y="301"/>
                </a:lnTo>
                <a:lnTo>
                  <a:pt x="716" y="290"/>
                </a:lnTo>
                <a:lnTo>
                  <a:pt x="702" y="267"/>
                </a:lnTo>
                <a:lnTo>
                  <a:pt x="685" y="242"/>
                </a:lnTo>
                <a:lnTo>
                  <a:pt x="651" y="233"/>
                </a:lnTo>
                <a:lnTo>
                  <a:pt x="661" y="208"/>
                </a:lnTo>
                <a:lnTo>
                  <a:pt x="682" y="208"/>
                </a:lnTo>
                <a:lnTo>
                  <a:pt x="685" y="196"/>
                </a:lnTo>
                <a:lnTo>
                  <a:pt x="701" y="202"/>
                </a:lnTo>
                <a:lnTo>
                  <a:pt x="697" y="181"/>
                </a:lnTo>
                <a:lnTo>
                  <a:pt x="713" y="171"/>
                </a:lnTo>
                <a:lnTo>
                  <a:pt x="713" y="171"/>
                </a:lnTo>
                <a:lnTo>
                  <a:pt x="719" y="102"/>
                </a:lnTo>
                <a:lnTo>
                  <a:pt x="719" y="102"/>
                </a:lnTo>
                <a:lnTo>
                  <a:pt x="720" y="89"/>
                </a:lnTo>
                <a:lnTo>
                  <a:pt x="720" y="76"/>
                </a:lnTo>
                <a:lnTo>
                  <a:pt x="719" y="70"/>
                </a:lnTo>
                <a:lnTo>
                  <a:pt x="715" y="64"/>
                </a:lnTo>
                <a:lnTo>
                  <a:pt x="712" y="58"/>
                </a:lnTo>
                <a:lnTo>
                  <a:pt x="707" y="53"/>
                </a:lnTo>
                <a:lnTo>
                  <a:pt x="707" y="53"/>
                </a:lnTo>
                <a:lnTo>
                  <a:pt x="696" y="43"/>
                </a:lnTo>
                <a:lnTo>
                  <a:pt x="688" y="35"/>
                </a:lnTo>
                <a:lnTo>
                  <a:pt x="682" y="31"/>
                </a:lnTo>
                <a:lnTo>
                  <a:pt x="680" y="28"/>
                </a:lnTo>
                <a:lnTo>
                  <a:pt x="680" y="28"/>
                </a:lnTo>
                <a:lnTo>
                  <a:pt x="676" y="26"/>
                </a:lnTo>
                <a:lnTo>
                  <a:pt x="672" y="25"/>
                </a:lnTo>
                <a:lnTo>
                  <a:pt x="666" y="25"/>
                </a:lnTo>
                <a:lnTo>
                  <a:pt x="666" y="25"/>
                </a:lnTo>
                <a:lnTo>
                  <a:pt x="659" y="19"/>
                </a:lnTo>
                <a:lnTo>
                  <a:pt x="645" y="9"/>
                </a:lnTo>
                <a:lnTo>
                  <a:pt x="645" y="9"/>
                </a:lnTo>
                <a:lnTo>
                  <a:pt x="636" y="5"/>
                </a:lnTo>
                <a:lnTo>
                  <a:pt x="622" y="2"/>
                </a:lnTo>
                <a:lnTo>
                  <a:pt x="612" y="0"/>
                </a:lnTo>
                <a:lnTo>
                  <a:pt x="605" y="0"/>
                </a:lnTo>
                <a:lnTo>
                  <a:pt x="605" y="0"/>
                </a:lnTo>
                <a:lnTo>
                  <a:pt x="593" y="3"/>
                </a:lnTo>
                <a:lnTo>
                  <a:pt x="587" y="6"/>
                </a:lnTo>
                <a:lnTo>
                  <a:pt x="583" y="9"/>
                </a:lnTo>
                <a:lnTo>
                  <a:pt x="583" y="9"/>
                </a:lnTo>
                <a:lnTo>
                  <a:pt x="580" y="12"/>
                </a:lnTo>
                <a:lnTo>
                  <a:pt x="576" y="14"/>
                </a:lnTo>
                <a:lnTo>
                  <a:pt x="572" y="16"/>
                </a:lnTo>
                <a:lnTo>
                  <a:pt x="570" y="19"/>
                </a:lnTo>
                <a:lnTo>
                  <a:pt x="570" y="19"/>
                </a:lnTo>
                <a:lnTo>
                  <a:pt x="570" y="24"/>
                </a:lnTo>
                <a:lnTo>
                  <a:pt x="571" y="31"/>
                </a:lnTo>
                <a:lnTo>
                  <a:pt x="574" y="40"/>
                </a:lnTo>
                <a:lnTo>
                  <a:pt x="574" y="4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1D13666F-410C-4987-A55D-F3E91FAD7397}"/>
              </a:ext>
            </a:extLst>
          </p:cNvPr>
          <p:cNvSpPr>
            <a:spLocks/>
          </p:cNvSpPr>
          <p:nvPr/>
        </p:nvSpPr>
        <p:spPr bwMode="auto">
          <a:xfrm>
            <a:off x="957531" y="800894"/>
            <a:ext cx="939531" cy="1648440"/>
          </a:xfrm>
          <a:custGeom>
            <a:avLst/>
            <a:gdLst>
              <a:gd name="T0" fmla="*/ 245 w 937"/>
              <a:gd name="T1" fmla="*/ 209 h 1644"/>
              <a:gd name="T2" fmla="*/ 225 w 937"/>
              <a:gd name="T3" fmla="*/ 232 h 1644"/>
              <a:gd name="T4" fmla="*/ 199 w 937"/>
              <a:gd name="T5" fmla="*/ 266 h 1644"/>
              <a:gd name="T6" fmla="*/ 193 w 937"/>
              <a:gd name="T7" fmla="*/ 297 h 1644"/>
              <a:gd name="T8" fmla="*/ 202 w 937"/>
              <a:gd name="T9" fmla="*/ 342 h 1644"/>
              <a:gd name="T10" fmla="*/ 131 w 937"/>
              <a:gd name="T11" fmla="*/ 440 h 1644"/>
              <a:gd name="T12" fmla="*/ 110 w 937"/>
              <a:gd name="T13" fmla="*/ 496 h 1644"/>
              <a:gd name="T14" fmla="*/ 130 w 937"/>
              <a:gd name="T15" fmla="*/ 537 h 1644"/>
              <a:gd name="T16" fmla="*/ 150 w 937"/>
              <a:gd name="T17" fmla="*/ 548 h 1644"/>
              <a:gd name="T18" fmla="*/ 327 w 937"/>
              <a:gd name="T19" fmla="*/ 634 h 1644"/>
              <a:gd name="T20" fmla="*/ 383 w 937"/>
              <a:gd name="T21" fmla="*/ 754 h 1644"/>
              <a:gd name="T22" fmla="*/ 378 w 937"/>
              <a:gd name="T23" fmla="*/ 852 h 1644"/>
              <a:gd name="T24" fmla="*/ 405 w 937"/>
              <a:gd name="T25" fmla="*/ 1114 h 1644"/>
              <a:gd name="T26" fmla="*/ 416 w 937"/>
              <a:gd name="T27" fmla="*/ 1128 h 1644"/>
              <a:gd name="T28" fmla="*/ 390 w 937"/>
              <a:gd name="T29" fmla="*/ 1243 h 1644"/>
              <a:gd name="T30" fmla="*/ 211 w 937"/>
              <a:gd name="T31" fmla="*/ 1366 h 1644"/>
              <a:gd name="T32" fmla="*/ 93 w 937"/>
              <a:gd name="T33" fmla="*/ 1430 h 1644"/>
              <a:gd name="T34" fmla="*/ 25 w 937"/>
              <a:gd name="T35" fmla="*/ 1421 h 1644"/>
              <a:gd name="T36" fmla="*/ 1 w 937"/>
              <a:gd name="T37" fmla="*/ 1435 h 1644"/>
              <a:gd name="T38" fmla="*/ 16 w 937"/>
              <a:gd name="T39" fmla="*/ 1536 h 1644"/>
              <a:gd name="T40" fmla="*/ 24 w 937"/>
              <a:gd name="T41" fmla="*/ 1610 h 1644"/>
              <a:gd name="T42" fmla="*/ 41 w 937"/>
              <a:gd name="T43" fmla="*/ 1630 h 1644"/>
              <a:gd name="T44" fmla="*/ 75 w 937"/>
              <a:gd name="T45" fmla="*/ 1587 h 1644"/>
              <a:gd name="T46" fmla="*/ 126 w 937"/>
              <a:gd name="T47" fmla="*/ 1643 h 1644"/>
              <a:gd name="T48" fmla="*/ 143 w 937"/>
              <a:gd name="T49" fmla="*/ 1617 h 1644"/>
              <a:gd name="T50" fmla="*/ 169 w 937"/>
              <a:gd name="T51" fmla="*/ 1506 h 1644"/>
              <a:gd name="T52" fmla="*/ 187 w 937"/>
              <a:gd name="T53" fmla="*/ 1468 h 1644"/>
              <a:gd name="T54" fmla="*/ 245 w 937"/>
              <a:gd name="T55" fmla="*/ 1413 h 1644"/>
              <a:gd name="T56" fmla="*/ 438 w 937"/>
              <a:gd name="T57" fmla="*/ 1358 h 1644"/>
              <a:gd name="T58" fmla="*/ 510 w 937"/>
              <a:gd name="T59" fmla="*/ 1328 h 1644"/>
              <a:gd name="T60" fmla="*/ 540 w 937"/>
              <a:gd name="T61" fmla="*/ 1223 h 1644"/>
              <a:gd name="T62" fmla="*/ 573 w 937"/>
              <a:gd name="T63" fmla="*/ 1117 h 1644"/>
              <a:gd name="T64" fmla="*/ 619 w 937"/>
              <a:gd name="T65" fmla="*/ 913 h 1644"/>
              <a:gd name="T66" fmla="*/ 628 w 937"/>
              <a:gd name="T67" fmla="*/ 754 h 1644"/>
              <a:gd name="T68" fmla="*/ 607 w 937"/>
              <a:gd name="T69" fmla="*/ 674 h 1644"/>
              <a:gd name="T70" fmla="*/ 521 w 937"/>
              <a:gd name="T71" fmla="*/ 473 h 1644"/>
              <a:gd name="T72" fmla="*/ 483 w 937"/>
              <a:gd name="T73" fmla="*/ 429 h 1644"/>
              <a:gd name="T74" fmla="*/ 491 w 937"/>
              <a:gd name="T75" fmla="*/ 344 h 1644"/>
              <a:gd name="T76" fmla="*/ 648 w 937"/>
              <a:gd name="T77" fmla="*/ 228 h 1644"/>
              <a:gd name="T78" fmla="*/ 763 w 937"/>
              <a:gd name="T79" fmla="*/ 125 h 1644"/>
              <a:gd name="T80" fmla="*/ 859 w 937"/>
              <a:gd name="T81" fmla="*/ 71 h 1644"/>
              <a:gd name="T82" fmla="*/ 911 w 937"/>
              <a:gd name="T83" fmla="*/ 65 h 1644"/>
              <a:gd name="T84" fmla="*/ 930 w 937"/>
              <a:gd name="T85" fmla="*/ 74 h 1644"/>
              <a:gd name="T86" fmla="*/ 936 w 937"/>
              <a:gd name="T87" fmla="*/ 54 h 1644"/>
              <a:gd name="T88" fmla="*/ 933 w 937"/>
              <a:gd name="T89" fmla="*/ 30 h 1644"/>
              <a:gd name="T90" fmla="*/ 887 w 937"/>
              <a:gd name="T91" fmla="*/ 4 h 1644"/>
              <a:gd name="T92" fmla="*/ 865 w 937"/>
              <a:gd name="T93" fmla="*/ 0 h 1644"/>
              <a:gd name="T94" fmla="*/ 837 w 937"/>
              <a:gd name="T95" fmla="*/ 19 h 1644"/>
              <a:gd name="T96" fmla="*/ 671 w 937"/>
              <a:gd name="T97" fmla="*/ 118 h 1644"/>
              <a:gd name="T98" fmla="*/ 531 w 937"/>
              <a:gd name="T99" fmla="*/ 231 h 1644"/>
              <a:gd name="T100" fmla="*/ 445 w 937"/>
              <a:gd name="T101" fmla="*/ 242 h 1644"/>
              <a:gd name="T102" fmla="*/ 419 w 937"/>
              <a:gd name="T103" fmla="*/ 236 h 1644"/>
              <a:gd name="T104" fmla="*/ 355 w 937"/>
              <a:gd name="T105" fmla="*/ 241 h 1644"/>
              <a:gd name="T106" fmla="*/ 325 w 937"/>
              <a:gd name="T107" fmla="*/ 217 h 1644"/>
              <a:gd name="T108" fmla="*/ 294 w 937"/>
              <a:gd name="T109" fmla="*/ 192 h 1644"/>
              <a:gd name="T110" fmla="*/ 283 w 937"/>
              <a:gd name="T111" fmla="*/ 201 h 1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37" h="1644">
                <a:moveTo>
                  <a:pt x="283" y="201"/>
                </a:moveTo>
                <a:lnTo>
                  <a:pt x="283" y="201"/>
                </a:lnTo>
                <a:lnTo>
                  <a:pt x="263" y="203"/>
                </a:lnTo>
                <a:lnTo>
                  <a:pt x="250" y="203"/>
                </a:lnTo>
                <a:lnTo>
                  <a:pt x="250" y="203"/>
                </a:lnTo>
                <a:lnTo>
                  <a:pt x="245" y="209"/>
                </a:lnTo>
                <a:lnTo>
                  <a:pt x="240" y="214"/>
                </a:lnTo>
                <a:lnTo>
                  <a:pt x="238" y="218"/>
                </a:lnTo>
                <a:lnTo>
                  <a:pt x="238" y="218"/>
                </a:lnTo>
                <a:lnTo>
                  <a:pt x="236" y="222"/>
                </a:lnTo>
                <a:lnTo>
                  <a:pt x="233" y="225"/>
                </a:lnTo>
                <a:lnTo>
                  <a:pt x="225" y="232"/>
                </a:lnTo>
                <a:lnTo>
                  <a:pt x="225" y="232"/>
                </a:lnTo>
                <a:lnTo>
                  <a:pt x="212" y="247"/>
                </a:lnTo>
                <a:lnTo>
                  <a:pt x="204" y="257"/>
                </a:lnTo>
                <a:lnTo>
                  <a:pt x="204" y="257"/>
                </a:lnTo>
                <a:lnTo>
                  <a:pt x="200" y="262"/>
                </a:lnTo>
                <a:lnTo>
                  <a:pt x="199" y="266"/>
                </a:lnTo>
                <a:lnTo>
                  <a:pt x="198" y="270"/>
                </a:lnTo>
                <a:lnTo>
                  <a:pt x="198" y="270"/>
                </a:lnTo>
                <a:lnTo>
                  <a:pt x="195" y="279"/>
                </a:lnTo>
                <a:lnTo>
                  <a:pt x="194" y="287"/>
                </a:lnTo>
                <a:lnTo>
                  <a:pt x="194" y="287"/>
                </a:lnTo>
                <a:lnTo>
                  <a:pt x="193" y="297"/>
                </a:lnTo>
                <a:lnTo>
                  <a:pt x="193" y="301"/>
                </a:lnTo>
                <a:lnTo>
                  <a:pt x="194" y="307"/>
                </a:lnTo>
                <a:lnTo>
                  <a:pt x="194" y="307"/>
                </a:lnTo>
                <a:lnTo>
                  <a:pt x="199" y="326"/>
                </a:lnTo>
                <a:lnTo>
                  <a:pt x="202" y="342"/>
                </a:lnTo>
                <a:lnTo>
                  <a:pt x="202" y="342"/>
                </a:lnTo>
                <a:lnTo>
                  <a:pt x="202" y="350"/>
                </a:lnTo>
                <a:lnTo>
                  <a:pt x="201" y="355"/>
                </a:lnTo>
                <a:lnTo>
                  <a:pt x="199" y="361"/>
                </a:lnTo>
                <a:lnTo>
                  <a:pt x="199" y="361"/>
                </a:lnTo>
                <a:lnTo>
                  <a:pt x="158" y="407"/>
                </a:lnTo>
                <a:lnTo>
                  <a:pt x="131" y="440"/>
                </a:lnTo>
                <a:lnTo>
                  <a:pt x="114" y="462"/>
                </a:lnTo>
                <a:lnTo>
                  <a:pt x="114" y="462"/>
                </a:lnTo>
                <a:lnTo>
                  <a:pt x="111" y="468"/>
                </a:lnTo>
                <a:lnTo>
                  <a:pt x="110" y="476"/>
                </a:lnTo>
                <a:lnTo>
                  <a:pt x="108" y="486"/>
                </a:lnTo>
                <a:lnTo>
                  <a:pt x="110" y="496"/>
                </a:lnTo>
                <a:lnTo>
                  <a:pt x="111" y="506"/>
                </a:lnTo>
                <a:lnTo>
                  <a:pt x="114" y="515"/>
                </a:lnTo>
                <a:lnTo>
                  <a:pt x="118" y="523"/>
                </a:lnTo>
                <a:lnTo>
                  <a:pt x="123" y="528"/>
                </a:lnTo>
                <a:lnTo>
                  <a:pt x="123" y="528"/>
                </a:lnTo>
                <a:lnTo>
                  <a:pt x="130" y="537"/>
                </a:lnTo>
                <a:lnTo>
                  <a:pt x="133" y="543"/>
                </a:lnTo>
                <a:lnTo>
                  <a:pt x="137" y="545"/>
                </a:lnTo>
                <a:lnTo>
                  <a:pt x="139" y="546"/>
                </a:lnTo>
                <a:lnTo>
                  <a:pt x="144" y="548"/>
                </a:lnTo>
                <a:lnTo>
                  <a:pt x="150" y="548"/>
                </a:lnTo>
                <a:lnTo>
                  <a:pt x="150" y="548"/>
                </a:lnTo>
                <a:lnTo>
                  <a:pt x="225" y="544"/>
                </a:lnTo>
                <a:lnTo>
                  <a:pt x="223" y="557"/>
                </a:lnTo>
                <a:lnTo>
                  <a:pt x="277" y="588"/>
                </a:lnTo>
                <a:lnTo>
                  <a:pt x="277" y="588"/>
                </a:lnTo>
                <a:lnTo>
                  <a:pt x="306" y="615"/>
                </a:lnTo>
                <a:lnTo>
                  <a:pt x="327" y="634"/>
                </a:lnTo>
                <a:lnTo>
                  <a:pt x="338" y="645"/>
                </a:lnTo>
                <a:lnTo>
                  <a:pt x="338" y="645"/>
                </a:lnTo>
                <a:lnTo>
                  <a:pt x="356" y="693"/>
                </a:lnTo>
                <a:lnTo>
                  <a:pt x="375" y="740"/>
                </a:lnTo>
                <a:lnTo>
                  <a:pt x="375" y="740"/>
                </a:lnTo>
                <a:lnTo>
                  <a:pt x="383" y="754"/>
                </a:lnTo>
                <a:lnTo>
                  <a:pt x="387" y="762"/>
                </a:lnTo>
                <a:lnTo>
                  <a:pt x="389" y="765"/>
                </a:lnTo>
                <a:lnTo>
                  <a:pt x="389" y="765"/>
                </a:lnTo>
                <a:lnTo>
                  <a:pt x="383" y="809"/>
                </a:lnTo>
                <a:lnTo>
                  <a:pt x="378" y="852"/>
                </a:lnTo>
                <a:lnTo>
                  <a:pt x="378" y="852"/>
                </a:lnTo>
                <a:lnTo>
                  <a:pt x="391" y="932"/>
                </a:lnTo>
                <a:lnTo>
                  <a:pt x="406" y="1020"/>
                </a:lnTo>
                <a:lnTo>
                  <a:pt x="406" y="1020"/>
                </a:lnTo>
                <a:lnTo>
                  <a:pt x="407" y="1039"/>
                </a:lnTo>
                <a:lnTo>
                  <a:pt x="406" y="1071"/>
                </a:lnTo>
                <a:lnTo>
                  <a:pt x="405" y="1114"/>
                </a:lnTo>
                <a:lnTo>
                  <a:pt x="405" y="1114"/>
                </a:lnTo>
                <a:lnTo>
                  <a:pt x="405" y="1118"/>
                </a:lnTo>
                <a:lnTo>
                  <a:pt x="405" y="1122"/>
                </a:lnTo>
                <a:lnTo>
                  <a:pt x="408" y="1126"/>
                </a:lnTo>
                <a:lnTo>
                  <a:pt x="408" y="1126"/>
                </a:lnTo>
                <a:lnTo>
                  <a:pt x="416" y="1128"/>
                </a:lnTo>
                <a:lnTo>
                  <a:pt x="420" y="1129"/>
                </a:lnTo>
                <a:lnTo>
                  <a:pt x="414" y="1234"/>
                </a:lnTo>
                <a:lnTo>
                  <a:pt x="414" y="1234"/>
                </a:lnTo>
                <a:lnTo>
                  <a:pt x="412" y="1234"/>
                </a:lnTo>
                <a:lnTo>
                  <a:pt x="405" y="1236"/>
                </a:lnTo>
                <a:lnTo>
                  <a:pt x="390" y="1243"/>
                </a:lnTo>
                <a:lnTo>
                  <a:pt x="369" y="1256"/>
                </a:lnTo>
                <a:lnTo>
                  <a:pt x="369" y="1256"/>
                </a:lnTo>
                <a:lnTo>
                  <a:pt x="301" y="1304"/>
                </a:lnTo>
                <a:lnTo>
                  <a:pt x="239" y="1348"/>
                </a:lnTo>
                <a:lnTo>
                  <a:pt x="239" y="1348"/>
                </a:lnTo>
                <a:lnTo>
                  <a:pt x="211" y="1366"/>
                </a:lnTo>
                <a:lnTo>
                  <a:pt x="171" y="1390"/>
                </a:lnTo>
                <a:lnTo>
                  <a:pt x="135" y="1411"/>
                </a:lnTo>
                <a:lnTo>
                  <a:pt x="114" y="1423"/>
                </a:lnTo>
                <a:lnTo>
                  <a:pt x="114" y="1423"/>
                </a:lnTo>
                <a:lnTo>
                  <a:pt x="99" y="1428"/>
                </a:lnTo>
                <a:lnTo>
                  <a:pt x="93" y="1430"/>
                </a:lnTo>
                <a:lnTo>
                  <a:pt x="86" y="1430"/>
                </a:lnTo>
                <a:lnTo>
                  <a:pt x="86" y="1430"/>
                </a:lnTo>
                <a:lnTo>
                  <a:pt x="75" y="1429"/>
                </a:lnTo>
                <a:lnTo>
                  <a:pt x="56" y="1425"/>
                </a:lnTo>
                <a:lnTo>
                  <a:pt x="38" y="1423"/>
                </a:lnTo>
                <a:lnTo>
                  <a:pt x="25" y="1421"/>
                </a:lnTo>
                <a:lnTo>
                  <a:pt x="25" y="1421"/>
                </a:lnTo>
                <a:lnTo>
                  <a:pt x="22" y="1422"/>
                </a:lnTo>
                <a:lnTo>
                  <a:pt x="18" y="1423"/>
                </a:lnTo>
                <a:lnTo>
                  <a:pt x="10" y="1428"/>
                </a:lnTo>
                <a:lnTo>
                  <a:pt x="3" y="1432"/>
                </a:lnTo>
                <a:lnTo>
                  <a:pt x="1" y="1435"/>
                </a:lnTo>
                <a:lnTo>
                  <a:pt x="0" y="1436"/>
                </a:lnTo>
                <a:lnTo>
                  <a:pt x="0" y="1436"/>
                </a:lnTo>
                <a:lnTo>
                  <a:pt x="10" y="1493"/>
                </a:lnTo>
                <a:lnTo>
                  <a:pt x="10" y="1493"/>
                </a:lnTo>
                <a:lnTo>
                  <a:pt x="13" y="1516"/>
                </a:lnTo>
                <a:lnTo>
                  <a:pt x="16" y="1536"/>
                </a:lnTo>
                <a:lnTo>
                  <a:pt x="16" y="1554"/>
                </a:lnTo>
                <a:lnTo>
                  <a:pt x="16" y="1554"/>
                </a:lnTo>
                <a:lnTo>
                  <a:pt x="17" y="1573"/>
                </a:lnTo>
                <a:lnTo>
                  <a:pt x="19" y="1585"/>
                </a:lnTo>
                <a:lnTo>
                  <a:pt x="22" y="1598"/>
                </a:lnTo>
                <a:lnTo>
                  <a:pt x="24" y="1610"/>
                </a:lnTo>
                <a:lnTo>
                  <a:pt x="29" y="1619"/>
                </a:lnTo>
                <a:lnTo>
                  <a:pt x="32" y="1626"/>
                </a:lnTo>
                <a:lnTo>
                  <a:pt x="35" y="1629"/>
                </a:lnTo>
                <a:lnTo>
                  <a:pt x="38" y="1630"/>
                </a:lnTo>
                <a:lnTo>
                  <a:pt x="38" y="1630"/>
                </a:lnTo>
                <a:lnTo>
                  <a:pt x="41" y="1630"/>
                </a:lnTo>
                <a:lnTo>
                  <a:pt x="44" y="1629"/>
                </a:lnTo>
                <a:lnTo>
                  <a:pt x="50" y="1624"/>
                </a:lnTo>
                <a:lnTo>
                  <a:pt x="56" y="1617"/>
                </a:lnTo>
                <a:lnTo>
                  <a:pt x="62" y="1610"/>
                </a:lnTo>
                <a:lnTo>
                  <a:pt x="71" y="1594"/>
                </a:lnTo>
                <a:lnTo>
                  <a:pt x="75" y="1587"/>
                </a:lnTo>
                <a:lnTo>
                  <a:pt x="75" y="1587"/>
                </a:lnTo>
                <a:lnTo>
                  <a:pt x="83" y="1599"/>
                </a:lnTo>
                <a:lnTo>
                  <a:pt x="102" y="1622"/>
                </a:lnTo>
                <a:lnTo>
                  <a:pt x="112" y="1632"/>
                </a:lnTo>
                <a:lnTo>
                  <a:pt x="123" y="1641"/>
                </a:lnTo>
                <a:lnTo>
                  <a:pt x="126" y="1643"/>
                </a:lnTo>
                <a:lnTo>
                  <a:pt x="131" y="1644"/>
                </a:lnTo>
                <a:lnTo>
                  <a:pt x="133" y="1643"/>
                </a:lnTo>
                <a:lnTo>
                  <a:pt x="136" y="1641"/>
                </a:lnTo>
                <a:lnTo>
                  <a:pt x="136" y="1641"/>
                </a:lnTo>
                <a:lnTo>
                  <a:pt x="140" y="1631"/>
                </a:lnTo>
                <a:lnTo>
                  <a:pt x="143" y="1617"/>
                </a:lnTo>
                <a:lnTo>
                  <a:pt x="149" y="1584"/>
                </a:lnTo>
                <a:lnTo>
                  <a:pt x="154" y="1551"/>
                </a:lnTo>
                <a:lnTo>
                  <a:pt x="156" y="1539"/>
                </a:lnTo>
                <a:lnTo>
                  <a:pt x="158" y="1531"/>
                </a:lnTo>
                <a:lnTo>
                  <a:pt x="158" y="1531"/>
                </a:lnTo>
                <a:lnTo>
                  <a:pt x="169" y="1506"/>
                </a:lnTo>
                <a:lnTo>
                  <a:pt x="177" y="1488"/>
                </a:lnTo>
                <a:lnTo>
                  <a:pt x="177" y="1488"/>
                </a:lnTo>
                <a:lnTo>
                  <a:pt x="180" y="1480"/>
                </a:lnTo>
                <a:lnTo>
                  <a:pt x="180" y="1475"/>
                </a:lnTo>
                <a:lnTo>
                  <a:pt x="180" y="1475"/>
                </a:lnTo>
                <a:lnTo>
                  <a:pt x="187" y="1468"/>
                </a:lnTo>
                <a:lnTo>
                  <a:pt x="204" y="1449"/>
                </a:lnTo>
                <a:lnTo>
                  <a:pt x="213" y="1438"/>
                </a:lnTo>
                <a:lnTo>
                  <a:pt x="224" y="1429"/>
                </a:lnTo>
                <a:lnTo>
                  <a:pt x="236" y="1419"/>
                </a:lnTo>
                <a:lnTo>
                  <a:pt x="245" y="1413"/>
                </a:lnTo>
                <a:lnTo>
                  <a:pt x="245" y="1413"/>
                </a:lnTo>
                <a:lnTo>
                  <a:pt x="261" y="1407"/>
                </a:lnTo>
                <a:lnTo>
                  <a:pt x="283" y="1399"/>
                </a:lnTo>
                <a:lnTo>
                  <a:pt x="344" y="1381"/>
                </a:lnTo>
                <a:lnTo>
                  <a:pt x="403" y="1366"/>
                </a:lnTo>
                <a:lnTo>
                  <a:pt x="438" y="1358"/>
                </a:lnTo>
                <a:lnTo>
                  <a:pt x="438" y="1358"/>
                </a:lnTo>
                <a:lnTo>
                  <a:pt x="454" y="1353"/>
                </a:lnTo>
                <a:lnTo>
                  <a:pt x="476" y="1347"/>
                </a:lnTo>
                <a:lnTo>
                  <a:pt x="487" y="1342"/>
                </a:lnTo>
                <a:lnTo>
                  <a:pt x="496" y="1337"/>
                </a:lnTo>
                <a:lnTo>
                  <a:pt x="504" y="1333"/>
                </a:lnTo>
                <a:lnTo>
                  <a:pt x="510" y="1328"/>
                </a:lnTo>
                <a:lnTo>
                  <a:pt x="510" y="1328"/>
                </a:lnTo>
                <a:lnTo>
                  <a:pt x="514" y="1323"/>
                </a:lnTo>
                <a:lnTo>
                  <a:pt x="518" y="1315"/>
                </a:lnTo>
                <a:lnTo>
                  <a:pt x="525" y="1291"/>
                </a:lnTo>
                <a:lnTo>
                  <a:pt x="533" y="1259"/>
                </a:lnTo>
                <a:lnTo>
                  <a:pt x="540" y="1223"/>
                </a:lnTo>
                <a:lnTo>
                  <a:pt x="553" y="1159"/>
                </a:lnTo>
                <a:lnTo>
                  <a:pt x="559" y="1129"/>
                </a:lnTo>
                <a:lnTo>
                  <a:pt x="559" y="1129"/>
                </a:lnTo>
                <a:lnTo>
                  <a:pt x="566" y="1124"/>
                </a:lnTo>
                <a:lnTo>
                  <a:pt x="571" y="1121"/>
                </a:lnTo>
                <a:lnTo>
                  <a:pt x="573" y="1117"/>
                </a:lnTo>
                <a:lnTo>
                  <a:pt x="573" y="1117"/>
                </a:lnTo>
                <a:lnTo>
                  <a:pt x="596" y="1023"/>
                </a:lnTo>
                <a:lnTo>
                  <a:pt x="610" y="954"/>
                </a:lnTo>
                <a:lnTo>
                  <a:pt x="616" y="928"/>
                </a:lnTo>
                <a:lnTo>
                  <a:pt x="619" y="913"/>
                </a:lnTo>
                <a:lnTo>
                  <a:pt x="619" y="913"/>
                </a:lnTo>
                <a:lnTo>
                  <a:pt x="620" y="858"/>
                </a:lnTo>
                <a:lnTo>
                  <a:pt x="621" y="825"/>
                </a:lnTo>
                <a:lnTo>
                  <a:pt x="623" y="800"/>
                </a:lnTo>
                <a:lnTo>
                  <a:pt x="623" y="800"/>
                </a:lnTo>
                <a:lnTo>
                  <a:pt x="626" y="778"/>
                </a:lnTo>
                <a:lnTo>
                  <a:pt x="628" y="754"/>
                </a:lnTo>
                <a:lnTo>
                  <a:pt x="628" y="743"/>
                </a:lnTo>
                <a:lnTo>
                  <a:pt x="627" y="731"/>
                </a:lnTo>
                <a:lnTo>
                  <a:pt x="625" y="719"/>
                </a:lnTo>
                <a:lnTo>
                  <a:pt x="621" y="708"/>
                </a:lnTo>
                <a:lnTo>
                  <a:pt x="621" y="708"/>
                </a:lnTo>
                <a:lnTo>
                  <a:pt x="607" y="674"/>
                </a:lnTo>
                <a:lnTo>
                  <a:pt x="585" y="625"/>
                </a:lnTo>
                <a:lnTo>
                  <a:pt x="562" y="575"/>
                </a:lnTo>
                <a:lnTo>
                  <a:pt x="545" y="534"/>
                </a:lnTo>
                <a:lnTo>
                  <a:pt x="545" y="534"/>
                </a:lnTo>
                <a:lnTo>
                  <a:pt x="531" y="496"/>
                </a:lnTo>
                <a:lnTo>
                  <a:pt x="521" y="473"/>
                </a:lnTo>
                <a:lnTo>
                  <a:pt x="521" y="473"/>
                </a:lnTo>
                <a:lnTo>
                  <a:pt x="519" y="465"/>
                </a:lnTo>
                <a:lnTo>
                  <a:pt x="514" y="458"/>
                </a:lnTo>
                <a:lnTo>
                  <a:pt x="503" y="446"/>
                </a:lnTo>
                <a:lnTo>
                  <a:pt x="493" y="437"/>
                </a:lnTo>
                <a:lnTo>
                  <a:pt x="483" y="429"/>
                </a:lnTo>
                <a:lnTo>
                  <a:pt x="483" y="429"/>
                </a:lnTo>
                <a:lnTo>
                  <a:pt x="460" y="413"/>
                </a:lnTo>
                <a:lnTo>
                  <a:pt x="447" y="404"/>
                </a:lnTo>
                <a:lnTo>
                  <a:pt x="443" y="373"/>
                </a:lnTo>
                <a:lnTo>
                  <a:pt x="443" y="373"/>
                </a:lnTo>
                <a:lnTo>
                  <a:pt x="491" y="344"/>
                </a:lnTo>
                <a:lnTo>
                  <a:pt x="529" y="322"/>
                </a:lnTo>
                <a:lnTo>
                  <a:pt x="558" y="304"/>
                </a:lnTo>
                <a:lnTo>
                  <a:pt x="558" y="304"/>
                </a:lnTo>
                <a:lnTo>
                  <a:pt x="582" y="286"/>
                </a:lnTo>
                <a:lnTo>
                  <a:pt x="611" y="260"/>
                </a:lnTo>
                <a:lnTo>
                  <a:pt x="648" y="228"/>
                </a:lnTo>
                <a:lnTo>
                  <a:pt x="648" y="228"/>
                </a:lnTo>
                <a:lnTo>
                  <a:pt x="683" y="194"/>
                </a:lnTo>
                <a:lnTo>
                  <a:pt x="715" y="166"/>
                </a:lnTo>
                <a:lnTo>
                  <a:pt x="746" y="137"/>
                </a:lnTo>
                <a:lnTo>
                  <a:pt x="746" y="137"/>
                </a:lnTo>
                <a:lnTo>
                  <a:pt x="763" y="125"/>
                </a:lnTo>
                <a:lnTo>
                  <a:pt x="779" y="115"/>
                </a:lnTo>
                <a:lnTo>
                  <a:pt x="797" y="103"/>
                </a:lnTo>
                <a:lnTo>
                  <a:pt x="814" y="93"/>
                </a:lnTo>
                <a:lnTo>
                  <a:pt x="842" y="78"/>
                </a:lnTo>
                <a:lnTo>
                  <a:pt x="859" y="71"/>
                </a:lnTo>
                <a:lnTo>
                  <a:pt x="859" y="71"/>
                </a:lnTo>
                <a:lnTo>
                  <a:pt x="868" y="68"/>
                </a:lnTo>
                <a:lnTo>
                  <a:pt x="881" y="66"/>
                </a:lnTo>
                <a:lnTo>
                  <a:pt x="893" y="65"/>
                </a:lnTo>
                <a:lnTo>
                  <a:pt x="903" y="65"/>
                </a:lnTo>
                <a:lnTo>
                  <a:pt x="903" y="65"/>
                </a:lnTo>
                <a:lnTo>
                  <a:pt x="911" y="65"/>
                </a:lnTo>
                <a:lnTo>
                  <a:pt x="920" y="66"/>
                </a:lnTo>
                <a:lnTo>
                  <a:pt x="920" y="66"/>
                </a:lnTo>
                <a:lnTo>
                  <a:pt x="923" y="68"/>
                </a:lnTo>
                <a:lnTo>
                  <a:pt x="924" y="69"/>
                </a:lnTo>
                <a:lnTo>
                  <a:pt x="925" y="72"/>
                </a:lnTo>
                <a:lnTo>
                  <a:pt x="930" y="74"/>
                </a:lnTo>
                <a:lnTo>
                  <a:pt x="930" y="74"/>
                </a:lnTo>
                <a:lnTo>
                  <a:pt x="934" y="74"/>
                </a:lnTo>
                <a:lnTo>
                  <a:pt x="935" y="73"/>
                </a:lnTo>
                <a:lnTo>
                  <a:pt x="936" y="71"/>
                </a:lnTo>
                <a:lnTo>
                  <a:pt x="937" y="68"/>
                </a:lnTo>
                <a:lnTo>
                  <a:pt x="936" y="54"/>
                </a:lnTo>
                <a:lnTo>
                  <a:pt x="936" y="54"/>
                </a:lnTo>
                <a:lnTo>
                  <a:pt x="937" y="47"/>
                </a:lnTo>
                <a:lnTo>
                  <a:pt x="937" y="43"/>
                </a:lnTo>
                <a:lnTo>
                  <a:pt x="937" y="40"/>
                </a:lnTo>
                <a:lnTo>
                  <a:pt x="936" y="35"/>
                </a:lnTo>
                <a:lnTo>
                  <a:pt x="933" y="30"/>
                </a:lnTo>
                <a:lnTo>
                  <a:pt x="927" y="25"/>
                </a:lnTo>
                <a:lnTo>
                  <a:pt x="920" y="21"/>
                </a:lnTo>
                <a:lnTo>
                  <a:pt x="920" y="21"/>
                </a:lnTo>
                <a:lnTo>
                  <a:pt x="904" y="12"/>
                </a:lnTo>
                <a:lnTo>
                  <a:pt x="895" y="8"/>
                </a:lnTo>
                <a:lnTo>
                  <a:pt x="887" y="4"/>
                </a:lnTo>
                <a:lnTo>
                  <a:pt x="884" y="4"/>
                </a:lnTo>
                <a:lnTo>
                  <a:pt x="884" y="4"/>
                </a:lnTo>
                <a:lnTo>
                  <a:pt x="877" y="2"/>
                </a:lnTo>
                <a:lnTo>
                  <a:pt x="871" y="0"/>
                </a:lnTo>
                <a:lnTo>
                  <a:pt x="865" y="0"/>
                </a:lnTo>
                <a:lnTo>
                  <a:pt x="865" y="0"/>
                </a:lnTo>
                <a:lnTo>
                  <a:pt x="859" y="2"/>
                </a:lnTo>
                <a:lnTo>
                  <a:pt x="854" y="3"/>
                </a:lnTo>
                <a:lnTo>
                  <a:pt x="849" y="6"/>
                </a:lnTo>
                <a:lnTo>
                  <a:pt x="845" y="11"/>
                </a:lnTo>
                <a:lnTo>
                  <a:pt x="845" y="11"/>
                </a:lnTo>
                <a:lnTo>
                  <a:pt x="837" y="19"/>
                </a:lnTo>
                <a:lnTo>
                  <a:pt x="826" y="29"/>
                </a:lnTo>
                <a:lnTo>
                  <a:pt x="812" y="40"/>
                </a:lnTo>
                <a:lnTo>
                  <a:pt x="812" y="40"/>
                </a:lnTo>
                <a:lnTo>
                  <a:pt x="746" y="75"/>
                </a:lnTo>
                <a:lnTo>
                  <a:pt x="694" y="105"/>
                </a:lnTo>
                <a:lnTo>
                  <a:pt x="671" y="118"/>
                </a:lnTo>
                <a:lnTo>
                  <a:pt x="654" y="130"/>
                </a:lnTo>
                <a:lnTo>
                  <a:pt x="654" y="130"/>
                </a:lnTo>
                <a:lnTo>
                  <a:pt x="621" y="156"/>
                </a:lnTo>
                <a:lnTo>
                  <a:pt x="581" y="189"/>
                </a:lnTo>
                <a:lnTo>
                  <a:pt x="531" y="231"/>
                </a:lnTo>
                <a:lnTo>
                  <a:pt x="531" y="231"/>
                </a:lnTo>
                <a:lnTo>
                  <a:pt x="468" y="266"/>
                </a:lnTo>
                <a:lnTo>
                  <a:pt x="468" y="266"/>
                </a:lnTo>
                <a:lnTo>
                  <a:pt x="459" y="255"/>
                </a:lnTo>
                <a:lnTo>
                  <a:pt x="452" y="248"/>
                </a:lnTo>
                <a:lnTo>
                  <a:pt x="449" y="244"/>
                </a:lnTo>
                <a:lnTo>
                  <a:pt x="445" y="242"/>
                </a:lnTo>
                <a:lnTo>
                  <a:pt x="445" y="242"/>
                </a:lnTo>
                <a:lnTo>
                  <a:pt x="439" y="239"/>
                </a:lnTo>
                <a:lnTo>
                  <a:pt x="433" y="237"/>
                </a:lnTo>
                <a:lnTo>
                  <a:pt x="427" y="236"/>
                </a:lnTo>
                <a:lnTo>
                  <a:pt x="419" y="236"/>
                </a:lnTo>
                <a:lnTo>
                  <a:pt x="419" y="236"/>
                </a:lnTo>
                <a:lnTo>
                  <a:pt x="397" y="237"/>
                </a:lnTo>
                <a:lnTo>
                  <a:pt x="397" y="237"/>
                </a:lnTo>
                <a:lnTo>
                  <a:pt x="380" y="241"/>
                </a:lnTo>
                <a:lnTo>
                  <a:pt x="364" y="245"/>
                </a:lnTo>
                <a:lnTo>
                  <a:pt x="364" y="245"/>
                </a:lnTo>
                <a:lnTo>
                  <a:pt x="355" y="241"/>
                </a:lnTo>
                <a:lnTo>
                  <a:pt x="344" y="236"/>
                </a:lnTo>
                <a:lnTo>
                  <a:pt x="344" y="236"/>
                </a:lnTo>
                <a:lnTo>
                  <a:pt x="340" y="234"/>
                </a:lnTo>
                <a:lnTo>
                  <a:pt x="333" y="228"/>
                </a:lnTo>
                <a:lnTo>
                  <a:pt x="327" y="220"/>
                </a:lnTo>
                <a:lnTo>
                  <a:pt x="325" y="217"/>
                </a:lnTo>
                <a:lnTo>
                  <a:pt x="325" y="217"/>
                </a:lnTo>
                <a:lnTo>
                  <a:pt x="325" y="213"/>
                </a:lnTo>
                <a:lnTo>
                  <a:pt x="322" y="209"/>
                </a:lnTo>
                <a:lnTo>
                  <a:pt x="319" y="201"/>
                </a:lnTo>
                <a:lnTo>
                  <a:pt x="303" y="194"/>
                </a:lnTo>
                <a:lnTo>
                  <a:pt x="294" y="192"/>
                </a:lnTo>
                <a:lnTo>
                  <a:pt x="294" y="192"/>
                </a:lnTo>
                <a:lnTo>
                  <a:pt x="294" y="193"/>
                </a:lnTo>
                <a:lnTo>
                  <a:pt x="292" y="197"/>
                </a:lnTo>
                <a:lnTo>
                  <a:pt x="288" y="200"/>
                </a:lnTo>
                <a:lnTo>
                  <a:pt x="286" y="201"/>
                </a:lnTo>
                <a:lnTo>
                  <a:pt x="283" y="201"/>
                </a:lnTo>
                <a:lnTo>
                  <a:pt x="283" y="20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B77BF69B-89D9-4D74-B47F-F77DF6D71F75}"/>
              </a:ext>
            </a:extLst>
          </p:cNvPr>
          <p:cNvSpPr>
            <a:spLocks noEditPoints="1"/>
          </p:cNvSpPr>
          <p:nvPr/>
        </p:nvSpPr>
        <p:spPr bwMode="auto">
          <a:xfrm>
            <a:off x="2336631" y="836761"/>
            <a:ext cx="1450807" cy="1595888"/>
          </a:xfrm>
          <a:custGeom>
            <a:avLst/>
            <a:gdLst>
              <a:gd name="T0" fmla="*/ 505 w 1280"/>
              <a:gd name="T1" fmla="*/ 605 h 1408"/>
              <a:gd name="T2" fmla="*/ 513 w 1280"/>
              <a:gd name="T3" fmla="*/ 802 h 1408"/>
              <a:gd name="T4" fmla="*/ 590 w 1280"/>
              <a:gd name="T5" fmla="*/ 915 h 1408"/>
              <a:gd name="T6" fmla="*/ 677 w 1280"/>
              <a:gd name="T7" fmla="*/ 1121 h 1408"/>
              <a:gd name="T8" fmla="*/ 754 w 1280"/>
              <a:gd name="T9" fmla="*/ 1228 h 1408"/>
              <a:gd name="T10" fmla="*/ 843 w 1280"/>
              <a:gd name="T11" fmla="*/ 1241 h 1408"/>
              <a:gd name="T12" fmla="*/ 1124 w 1280"/>
              <a:gd name="T13" fmla="*/ 1326 h 1408"/>
              <a:gd name="T14" fmla="*/ 1196 w 1280"/>
              <a:gd name="T15" fmla="*/ 1390 h 1408"/>
              <a:gd name="T16" fmla="*/ 1225 w 1280"/>
              <a:gd name="T17" fmla="*/ 1398 h 1408"/>
              <a:gd name="T18" fmla="*/ 1211 w 1280"/>
              <a:gd name="T19" fmla="*/ 1264 h 1408"/>
              <a:gd name="T20" fmla="*/ 1074 w 1280"/>
              <a:gd name="T21" fmla="*/ 1225 h 1408"/>
              <a:gd name="T22" fmla="*/ 1187 w 1280"/>
              <a:gd name="T23" fmla="*/ 1214 h 1408"/>
              <a:gd name="T24" fmla="*/ 1264 w 1280"/>
              <a:gd name="T25" fmla="*/ 1273 h 1408"/>
              <a:gd name="T26" fmla="*/ 1280 w 1280"/>
              <a:gd name="T27" fmla="*/ 1228 h 1408"/>
              <a:gd name="T28" fmla="*/ 1255 w 1280"/>
              <a:gd name="T29" fmla="*/ 1137 h 1408"/>
              <a:gd name="T30" fmla="*/ 1193 w 1280"/>
              <a:gd name="T31" fmla="*/ 1099 h 1408"/>
              <a:gd name="T32" fmla="*/ 800 w 1280"/>
              <a:gd name="T33" fmla="*/ 818 h 1408"/>
              <a:gd name="T34" fmla="*/ 749 w 1280"/>
              <a:gd name="T35" fmla="*/ 657 h 1408"/>
              <a:gd name="T36" fmla="*/ 989 w 1280"/>
              <a:gd name="T37" fmla="*/ 428 h 1408"/>
              <a:gd name="T38" fmla="*/ 1039 w 1280"/>
              <a:gd name="T39" fmla="*/ 373 h 1408"/>
              <a:gd name="T40" fmla="*/ 974 w 1280"/>
              <a:gd name="T41" fmla="*/ 284 h 1408"/>
              <a:gd name="T42" fmla="*/ 843 w 1280"/>
              <a:gd name="T43" fmla="*/ 130 h 1408"/>
              <a:gd name="T44" fmla="*/ 813 w 1280"/>
              <a:gd name="T45" fmla="*/ 103 h 1408"/>
              <a:gd name="T46" fmla="*/ 786 w 1280"/>
              <a:gd name="T47" fmla="*/ 142 h 1408"/>
              <a:gd name="T48" fmla="*/ 756 w 1280"/>
              <a:gd name="T49" fmla="*/ 159 h 1408"/>
              <a:gd name="T50" fmla="*/ 750 w 1280"/>
              <a:gd name="T51" fmla="*/ 192 h 1408"/>
              <a:gd name="T52" fmla="*/ 828 w 1280"/>
              <a:gd name="T53" fmla="*/ 243 h 1408"/>
              <a:gd name="T54" fmla="*/ 917 w 1280"/>
              <a:gd name="T55" fmla="*/ 334 h 1408"/>
              <a:gd name="T56" fmla="*/ 825 w 1280"/>
              <a:gd name="T57" fmla="*/ 381 h 1408"/>
              <a:gd name="T58" fmla="*/ 724 w 1280"/>
              <a:gd name="T59" fmla="*/ 368 h 1408"/>
              <a:gd name="T60" fmla="*/ 753 w 1280"/>
              <a:gd name="T61" fmla="*/ 339 h 1408"/>
              <a:gd name="T62" fmla="*/ 773 w 1280"/>
              <a:gd name="T63" fmla="*/ 273 h 1408"/>
              <a:gd name="T64" fmla="*/ 765 w 1280"/>
              <a:gd name="T65" fmla="*/ 235 h 1408"/>
              <a:gd name="T66" fmla="*/ 743 w 1280"/>
              <a:gd name="T67" fmla="*/ 199 h 1408"/>
              <a:gd name="T68" fmla="*/ 634 w 1280"/>
              <a:gd name="T69" fmla="*/ 149 h 1408"/>
              <a:gd name="T70" fmla="*/ 631 w 1280"/>
              <a:gd name="T71" fmla="*/ 211 h 1408"/>
              <a:gd name="T72" fmla="*/ 599 w 1280"/>
              <a:gd name="T73" fmla="*/ 222 h 1408"/>
              <a:gd name="T74" fmla="*/ 591 w 1280"/>
              <a:gd name="T75" fmla="*/ 254 h 1408"/>
              <a:gd name="T76" fmla="*/ 580 w 1280"/>
              <a:gd name="T77" fmla="*/ 290 h 1408"/>
              <a:gd name="T78" fmla="*/ 616 w 1280"/>
              <a:gd name="T79" fmla="*/ 346 h 1408"/>
              <a:gd name="T80" fmla="*/ 498 w 1280"/>
              <a:gd name="T81" fmla="*/ 290 h 1408"/>
              <a:gd name="T82" fmla="*/ 250 w 1280"/>
              <a:gd name="T83" fmla="*/ 140 h 1408"/>
              <a:gd name="T84" fmla="*/ 101 w 1280"/>
              <a:gd name="T85" fmla="*/ 11 h 1408"/>
              <a:gd name="T86" fmla="*/ 68 w 1280"/>
              <a:gd name="T87" fmla="*/ 3 h 1408"/>
              <a:gd name="T88" fmla="*/ 8 w 1280"/>
              <a:gd name="T89" fmla="*/ 22 h 1408"/>
              <a:gd name="T90" fmla="*/ 11 w 1280"/>
              <a:gd name="T91" fmla="*/ 42 h 1408"/>
              <a:gd name="T92" fmla="*/ 32 w 1280"/>
              <a:gd name="T93" fmla="*/ 47 h 1408"/>
              <a:gd name="T94" fmla="*/ 83 w 1280"/>
              <a:gd name="T95" fmla="*/ 76 h 1408"/>
              <a:gd name="T96" fmla="*/ 95 w 1280"/>
              <a:gd name="T97" fmla="*/ 104 h 1408"/>
              <a:gd name="T98" fmla="*/ 74 w 1280"/>
              <a:gd name="T99" fmla="*/ 121 h 1408"/>
              <a:gd name="T100" fmla="*/ 126 w 1280"/>
              <a:gd name="T101" fmla="*/ 116 h 1408"/>
              <a:gd name="T102" fmla="*/ 240 w 1280"/>
              <a:gd name="T103" fmla="*/ 218 h 1408"/>
              <a:gd name="T104" fmla="*/ 319 w 1280"/>
              <a:gd name="T105" fmla="*/ 281 h 1408"/>
              <a:gd name="T106" fmla="*/ 797 w 1280"/>
              <a:gd name="T107" fmla="*/ 1043 h 1408"/>
              <a:gd name="T108" fmla="*/ 856 w 1280"/>
              <a:gd name="T109" fmla="*/ 1137 h 1408"/>
              <a:gd name="T110" fmla="*/ 793 w 1280"/>
              <a:gd name="T111" fmla="*/ 1122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0" h="1408">
                <a:moveTo>
                  <a:pt x="425" y="345"/>
                </a:moveTo>
                <a:lnTo>
                  <a:pt x="427" y="358"/>
                </a:lnTo>
                <a:lnTo>
                  <a:pt x="489" y="400"/>
                </a:lnTo>
                <a:lnTo>
                  <a:pt x="489" y="400"/>
                </a:lnTo>
                <a:lnTo>
                  <a:pt x="493" y="499"/>
                </a:lnTo>
                <a:lnTo>
                  <a:pt x="493" y="499"/>
                </a:lnTo>
                <a:lnTo>
                  <a:pt x="499" y="544"/>
                </a:lnTo>
                <a:lnTo>
                  <a:pt x="505" y="605"/>
                </a:lnTo>
                <a:lnTo>
                  <a:pt x="505" y="605"/>
                </a:lnTo>
                <a:lnTo>
                  <a:pt x="507" y="643"/>
                </a:lnTo>
                <a:lnTo>
                  <a:pt x="507" y="704"/>
                </a:lnTo>
                <a:lnTo>
                  <a:pt x="508" y="762"/>
                </a:lnTo>
                <a:lnTo>
                  <a:pt x="509" y="794"/>
                </a:lnTo>
                <a:lnTo>
                  <a:pt x="509" y="794"/>
                </a:lnTo>
                <a:lnTo>
                  <a:pt x="510" y="798"/>
                </a:lnTo>
                <a:lnTo>
                  <a:pt x="513" y="802"/>
                </a:lnTo>
                <a:lnTo>
                  <a:pt x="518" y="808"/>
                </a:lnTo>
                <a:lnTo>
                  <a:pt x="526" y="813"/>
                </a:lnTo>
                <a:lnTo>
                  <a:pt x="528" y="814"/>
                </a:lnTo>
                <a:lnTo>
                  <a:pt x="528" y="814"/>
                </a:lnTo>
                <a:lnTo>
                  <a:pt x="558" y="861"/>
                </a:lnTo>
                <a:lnTo>
                  <a:pt x="578" y="895"/>
                </a:lnTo>
                <a:lnTo>
                  <a:pt x="585" y="908"/>
                </a:lnTo>
                <a:lnTo>
                  <a:pt x="590" y="915"/>
                </a:lnTo>
                <a:lnTo>
                  <a:pt x="590" y="915"/>
                </a:lnTo>
                <a:lnTo>
                  <a:pt x="595" y="940"/>
                </a:lnTo>
                <a:lnTo>
                  <a:pt x="602" y="986"/>
                </a:lnTo>
                <a:lnTo>
                  <a:pt x="611" y="1049"/>
                </a:lnTo>
                <a:lnTo>
                  <a:pt x="642" y="1052"/>
                </a:lnTo>
                <a:lnTo>
                  <a:pt x="642" y="1052"/>
                </a:lnTo>
                <a:lnTo>
                  <a:pt x="653" y="1074"/>
                </a:lnTo>
                <a:lnTo>
                  <a:pt x="677" y="1121"/>
                </a:lnTo>
                <a:lnTo>
                  <a:pt x="691" y="1147"/>
                </a:lnTo>
                <a:lnTo>
                  <a:pt x="705" y="1172"/>
                </a:lnTo>
                <a:lnTo>
                  <a:pt x="718" y="1193"/>
                </a:lnTo>
                <a:lnTo>
                  <a:pt x="728" y="1206"/>
                </a:lnTo>
                <a:lnTo>
                  <a:pt x="728" y="1206"/>
                </a:lnTo>
                <a:lnTo>
                  <a:pt x="742" y="1219"/>
                </a:lnTo>
                <a:lnTo>
                  <a:pt x="748" y="1225"/>
                </a:lnTo>
                <a:lnTo>
                  <a:pt x="754" y="1228"/>
                </a:lnTo>
                <a:lnTo>
                  <a:pt x="760" y="1232"/>
                </a:lnTo>
                <a:lnTo>
                  <a:pt x="768" y="1234"/>
                </a:lnTo>
                <a:lnTo>
                  <a:pt x="777" y="1234"/>
                </a:lnTo>
                <a:lnTo>
                  <a:pt x="786" y="1234"/>
                </a:lnTo>
                <a:lnTo>
                  <a:pt x="786" y="1234"/>
                </a:lnTo>
                <a:lnTo>
                  <a:pt x="793" y="1234"/>
                </a:lnTo>
                <a:lnTo>
                  <a:pt x="806" y="1235"/>
                </a:lnTo>
                <a:lnTo>
                  <a:pt x="843" y="1241"/>
                </a:lnTo>
                <a:lnTo>
                  <a:pt x="892" y="1250"/>
                </a:lnTo>
                <a:lnTo>
                  <a:pt x="944" y="1260"/>
                </a:lnTo>
                <a:lnTo>
                  <a:pt x="1039" y="1281"/>
                </a:lnTo>
                <a:lnTo>
                  <a:pt x="1081" y="1290"/>
                </a:lnTo>
                <a:lnTo>
                  <a:pt x="1081" y="1290"/>
                </a:lnTo>
                <a:lnTo>
                  <a:pt x="1099" y="1306"/>
                </a:lnTo>
                <a:lnTo>
                  <a:pt x="1113" y="1317"/>
                </a:lnTo>
                <a:lnTo>
                  <a:pt x="1124" y="1326"/>
                </a:lnTo>
                <a:lnTo>
                  <a:pt x="1124" y="1326"/>
                </a:lnTo>
                <a:lnTo>
                  <a:pt x="1137" y="1334"/>
                </a:lnTo>
                <a:lnTo>
                  <a:pt x="1156" y="1348"/>
                </a:lnTo>
                <a:lnTo>
                  <a:pt x="1174" y="1363"/>
                </a:lnTo>
                <a:lnTo>
                  <a:pt x="1182" y="1371"/>
                </a:lnTo>
                <a:lnTo>
                  <a:pt x="1182" y="1371"/>
                </a:lnTo>
                <a:lnTo>
                  <a:pt x="1187" y="1378"/>
                </a:lnTo>
                <a:lnTo>
                  <a:pt x="1196" y="1390"/>
                </a:lnTo>
                <a:lnTo>
                  <a:pt x="1207" y="1403"/>
                </a:lnTo>
                <a:lnTo>
                  <a:pt x="1212" y="1407"/>
                </a:lnTo>
                <a:lnTo>
                  <a:pt x="1215" y="1408"/>
                </a:lnTo>
                <a:lnTo>
                  <a:pt x="1215" y="1408"/>
                </a:lnTo>
                <a:lnTo>
                  <a:pt x="1219" y="1408"/>
                </a:lnTo>
                <a:lnTo>
                  <a:pt x="1221" y="1405"/>
                </a:lnTo>
                <a:lnTo>
                  <a:pt x="1224" y="1403"/>
                </a:lnTo>
                <a:lnTo>
                  <a:pt x="1225" y="1398"/>
                </a:lnTo>
                <a:lnTo>
                  <a:pt x="1226" y="1392"/>
                </a:lnTo>
                <a:lnTo>
                  <a:pt x="1226" y="1383"/>
                </a:lnTo>
                <a:lnTo>
                  <a:pt x="1225" y="1359"/>
                </a:lnTo>
                <a:lnTo>
                  <a:pt x="1225" y="1359"/>
                </a:lnTo>
                <a:lnTo>
                  <a:pt x="1221" y="1328"/>
                </a:lnTo>
                <a:lnTo>
                  <a:pt x="1218" y="1297"/>
                </a:lnTo>
                <a:lnTo>
                  <a:pt x="1213" y="1272"/>
                </a:lnTo>
                <a:lnTo>
                  <a:pt x="1211" y="1264"/>
                </a:lnTo>
                <a:lnTo>
                  <a:pt x="1208" y="1258"/>
                </a:lnTo>
                <a:lnTo>
                  <a:pt x="1208" y="1258"/>
                </a:lnTo>
                <a:lnTo>
                  <a:pt x="1204" y="1252"/>
                </a:lnTo>
                <a:lnTo>
                  <a:pt x="1199" y="1247"/>
                </a:lnTo>
                <a:lnTo>
                  <a:pt x="1193" y="1243"/>
                </a:lnTo>
                <a:lnTo>
                  <a:pt x="1150" y="1239"/>
                </a:lnTo>
                <a:lnTo>
                  <a:pt x="1074" y="1225"/>
                </a:lnTo>
                <a:lnTo>
                  <a:pt x="1074" y="1225"/>
                </a:lnTo>
                <a:lnTo>
                  <a:pt x="1105" y="1207"/>
                </a:lnTo>
                <a:lnTo>
                  <a:pt x="1129" y="1194"/>
                </a:lnTo>
                <a:lnTo>
                  <a:pt x="1138" y="1190"/>
                </a:lnTo>
                <a:lnTo>
                  <a:pt x="1143" y="1189"/>
                </a:lnTo>
                <a:lnTo>
                  <a:pt x="1143" y="1189"/>
                </a:lnTo>
                <a:lnTo>
                  <a:pt x="1149" y="1191"/>
                </a:lnTo>
                <a:lnTo>
                  <a:pt x="1158" y="1196"/>
                </a:lnTo>
                <a:lnTo>
                  <a:pt x="1187" y="1214"/>
                </a:lnTo>
                <a:lnTo>
                  <a:pt x="1225" y="1239"/>
                </a:lnTo>
                <a:lnTo>
                  <a:pt x="1225" y="1239"/>
                </a:lnTo>
                <a:lnTo>
                  <a:pt x="1230" y="1245"/>
                </a:lnTo>
                <a:lnTo>
                  <a:pt x="1239" y="1256"/>
                </a:lnTo>
                <a:lnTo>
                  <a:pt x="1246" y="1263"/>
                </a:lnTo>
                <a:lnTo>
                  <a:pt x="1252" y="1268"/>
                </a:lnTo>
                <a:lnTo>
                  <a:pt x="1258" y="1271"/>
                </a:lnTo>
                <a:lnTo>
                  <a:pt x="1264" y="1273"/>
                </a:lnTo>
                <a:lnTo>
                  <a:pt x="1264" y="1273"/>
                </a:lnTo>
                <a:lnTo>
                  <a:pt x="1267" y="1272"/>
                </a:lnTo>
                <a:lnTo>
                  <a:pt x="1269" y="1271"/>
                </a:lnTo>
                <a:lnTo>
                  <a:pt x="1273" y="1266"/>
                </a:lnTo>
                <a:lnTo>
                  <a:pt x="1275" y="1259"/>
                </a:lnTo>
                <a:lnTo>
                  <a:pt x="1277" y="1250"/>
                </a:lnTo>
                <a:lnTo>
                  <a:pt x="1278" y="1240"/>
                </a:lnTo>
                <a:lnTo>
                  <a:pt x="1280" y="1228"/>
                </a:lnTo>
                <a:lnTo>
                  <a:pt x="1280" y="1208"/>
                </a:lnTo>
                <a:lnTo>
                  <a:pt x="1280" y="1208"/>
                </a:lnTo>
                <a:lnTo>
                  <a:pt x="1278" y="1197"/>
                </a:lnTo>
                <a:lnTo>
                  <a:pt x="1276" y="1188"/>
                </a:lnTo>
                <a:lnTo>
                  <a:pt x="1270" y="1170"/>
                </a:lnTo>
                <a:lnTo>
                  <a:pt x="1263" y="1152"/>
                </a:lnTo>
                <a:lnTo>
                  <a:pt x="1255" y="1137"/>
                </a:lnTo>
                <a:lnTo>
                  <a:pt x="1255" y="1137"/>
                </a:lnTo>
                <a:lnTo>
                  <a:pt x="1250" y="1128"/>
                </a:lnTo>
                <a:lnTo>
                  <a:pt x="1245" y="1121"/>
                </a:lnTo>
                <a:lnTo>
                  <a:pt x="1233" y="1108"/>
                </a:lnTo>
                <a:lnTo>
                  <a:pt x="1219" y="1095"/>
                </a:lnTo>
                <a:lnTo>
                  <a:pt x="1219" y="1095"/>
                </a:lnTo>
                <a:lnTo>
                  <a:pt x="1209" y="1095"/>
                </a:lnTo>
                <a:lnTo>
                  <a:pt x="1201" y="1096"/>
                </a:lnTo>
                <a:lnTo>
                  <a:pt x="1193" y="1099"/>
                </a:lnTo>
                <a:lnTo>
                  <a:pt x="1193" y="1099"/>
                </a:lnTo>
                <a:lnTo>
                  <a:pt x="1163" y="1111"/>
                </a:lnTo>
                <a:lnTo>
                  <a:pt x="1105" y="1115"/>
                </a:lnTo>
                <a:lnTo>
                  <a:pt x="982" y="1127"/>
                </a:lnTo>
                <a:lnTo>
                  <a:pt x="901" y="1011"/>
                </a:lnTo>
                <a:lnTo>
                  <a:pt x="909" y="994"/>
                </a:lnTo>
                <a:lnTo>
                  <a:pt x="797" y="835"/>
                </a:lnTo>
                <a:lnTo>
                  <a:pt x="800" y="818"/>
                </a:lnTo>
                <a:lnTo>
                  <a:pt x="800" y="818"/>
                </a:lnTo>
                <a:lnTo>
                  <a:pt x="769" y="753"/>
                </a:lnTo>
                <a:lnTo>
                  <a:pt x="748" y="706"/>
                </a:lnTo>
                <a:lnTo>
                  <a:pt x="742" y="689"/>
                </a:lnTo>
                <a:lnTo>
                  <a:pt x="739" y="681"/>
                </a:lnTo>
                <a:lnTo>
                  <a:pt x="739" y="681"/>
                </a:lnTo>
                <a:lnTo>
                  <a:pt x="742" y="673"/>
                </a:lnTo>
                <a:lnTo>
                  <a:pt x="749" y="657"/>
                </a:lnTo>
                <a:lnTo>
                  <a:pt x="773" y="611"/>
                </a:lnTo>
                <a:lnTo>
                  <a:pt x="806" y="547"/>
                </a:lnTo>
                <a:lnTo>
                  <a:pt x="882" y="509"/>
                </a:lnTo>
                <a:lnTo>
                  <a:pt x="891" y="483"/>
                </a:lnTo>
                <a:lnTo>
                  <a:pt x="891" y="483"/>
                </a:lnTo>
                <a:lnTo>
                  <a:pt x="912" y="471"/>
                </a:lnTo>
                <a:lnTo>
                  <a:pt x="962" y="443"/>
                </a:lnTo>
                <a:lnTo>
                  <a:pt x="989" y="428"/>
                </a:lnTo>
                <a:lnTo>
                  <a:pt x="1013" y="412"/>
                </a:lnTo>
                <a:lnTo>
                  <a:pt x="1031" y="399"/>
                </a:lnTo>
                <a:lnTo>
                  <a:pt x="1037" y="394"/>
                </a:lnTo>
                <a:lnTo>
                  <a:pt x="1039" y="391"/>
                </a:lnTo>
                <a:lnTo>
                  <a:pt x="1039" y="391"/>
                </a:lnTo>
                <a:lnTo>
                  <a:pt x="1041" y="387"/>
                </a:lnTo>
                <a:lnTo>
                  <a:pt x="1041" y="383"/>
                </a:lnTo>
                <a:lnTo>
                  <a:pt x="1039" y="373"/>
                </a:lnTo>
                <a:lnTo>
                  <a:pt x="1035" y="360"/>
                </a:lnTo>
                <a:lnTo>
                  <a:pt x="1029" y="348"/>
                </a:lnTo>
                <a:lnTo>
                  <a:pt x="1023" y="335"/>
                </a:lnTo>
                <a:lnTo>
                  <a:pt x="1016" y="324"/>
                </a:lnTo>
                <a:lnTo>
                  <a:pt x="1010" y="315"/>
                </a:lnTo>
                <a:lnTo>
                  <a:pt x="1005" y="309"/>
                </a:lnTo>
                <a:lnTo>
                  <a:pt x="1005" y="309"/>
                </a:lnTo>
                <a:lnTo>
                  <a:pt x="974" y="284"/>
                </a:lnTo>
                <a:lnTo>
                  <a:pt x="919" y="239"/>
                </a:lnTo>
                <a:lnTo>
                  <a:pt x="843" y="178"/>
                </a:lnTo>
                <a:lnTo>
                  <a:pt x="843" y="178"/>
                </a:lnTo>
                <a:lnTo>
                  <a:pt x="846" y="159"/>
                </a:lnTo>
                <a:lnTo>
                  <a:pt x="846" y="145"/>
                </a:lnTo>
                <a:lnTo>
                  <a:pt x="846" y="134"/>
                </a:lnTo>
                <a:lnTo>
                  <a:pt x="846" y="134"/>
                </a:lnTo>
                <a:lnTo>
                  <a:pt x="843" y="130"/>
                </a:lnTo>
                <a:lnTo>
                  <a:pt x="841" y="128"/>
                </a:lnTo>
                <a:lnTo>
                  <a:pt x="836" y="124"/>
                </a:lnTo>
                <a:lnTo>
                  <a:pt x="830" y="120"/>
                </a:lnTo>
                <a:lnTo>
                  <a:pt x="830" y="120"/>
                </a:lnTo>
                <a:lnTo>
                  <a:pt x="824" y="111"/>
                </a:lnTo>
                <a:lnTo>
                  <a:pt x="818" y="105"/>
                </a:lnTo>
                <a:lnTo>
                  <a:pt x="816" y="103"/>
                </a:lnTo>
                <a:lnTo>
                  <a:pt x="813" y="103"/>
                </a:lnTo>
                <a:lnTo>
                  <a:pt x="811" y="104"/>
                </a:lnTo>
                <a:lnTo>
                  <a:pt x="809" y="108"/>
                </a:lnTo>
                <a:lnTo>
                  <a:pt x="809" y="108"/>
                </a:lnTo>
                <a:lnTo>
                  <a:pt x="804" y="115"/>
                </a:lnTo>
                <a:lnTo>
                  <a:pt x="804" y="115"/>
                </a:lnTo>
                <a:lnTo>
                  <a:pt x="799" y="123"/>
                </a:lnTo>
                <a:lnTo>
                  <a:pt x="799" y="123"/>
                </a:lnTo>
                <a:lnTo>
                  <a:pt x="786" y="142"/>
                </a:lnTo>
                <a:lnTo>
                  <a:pt x="780" y="152"/>
                </a:lnTo>
                <a:lnTo>
                  <a:pt x="780" y="152"/>
                </a:lnTo>
                <a:lnTo>
                  <a:pt x="777" y="151"/>
                </a:lnTo>
                <a:lnTo>
                  <a:pt x="771" y="151"/>
                </a:lnTo>
                <a:lnTo>
                  <a:pt x="766" y="152"/>
                </a:lnTo>
                <a:lnTo>
                  <a:pt x="762" y="153"/>
                </a:lnTo>
                <a:lnTo>
                  <a:pt x="759" y="155"/>
                </a:lnTo>
                <a:lnTo>
                  <a:pt x="756" y="159"/>
                </a:lnTo>
                <a:lnTo>
                  <a:pt x="756" y="159"/>
                </a:lnTo>
                <a:lnTo>
                  <a:pt x="752" y="166"/>
                </a:lnTo>
                <a:lnTo>
                  <a:pt x="749" y="171"/>
                </a:lnTo>
                <a:lnTo>
                  <a:pt x="748" y="178"/>
                </a:lnTo>
                <a:lnTo>
                  <a:pt x="748" y="186"/>
                </a:lnTo>
                <a:lnTo>
                  <a:pt x="748" y="186"/>
                </a:lnTo>
                <a:lnTo>
                  <a:pt x="749" y="190"/>
                </a:lnTo>
                <a:lnTo>
                  <a:pt x="750" y="192"/>
                </a:lnTo>
                <a:lnTo>
                  <a:pt x="756" y="198"/>
                </a:lnTo>
                <a:lnTo>
                  <a:pt x="763" y="204"/>
                </a:lnTo>
                <a:lnTo>
                  <a:pt x="772" y="210"/>
                </a:lnTo>
                <a:lnTo>
                  <a:pt x="786" y="218"/>
                </a:lnTo>
                <a:lnTo>
                  <a:pt x="793" y="222"/>
                </a:lnTo>
                <a:lnTo>
                  <a:pt x="793" y="222"/>
                </a:lnTo>
                <a:lnTo>
                  <a:pt x="804" y="228"/>
                </a:lnTo>
                <a:lnTo>
                  <a:pt x="828" y="243"/>
                </a:lnTo>
                <a:lnTo>
                  <a:pt x="856" y="262"/>
                </a:lnTo>
                <a:lnTo>
                  <a:pt x="869" y="273"/>
                </a:lnTo>
                <a:lnTo>
                  <a:pt x="879" y="283"/>
                </a:lnTo>
                <a:lnTo>
                  <a:pt x="879" y="283"/>
                </a:lnTo>
                <a:lnTo>
                  <a:pt x="897" y="303"/>
                </a:lnTo>
                <a:lnTo>
                  <a:pt x="904" y="314"/>
                </a:lnTo>
                <a:lnTo>
                  <a:pt x="911" y="324"/>
                </a:lnTo>
                <a:lnTo>
                  <a:pt x="917" y="334"/>
                </a:lnTo>
                <a:lnTo>
                  <a:pt x="920" y="342"/>
                </a:lnTo>
                <a:lnTo>
                  <a:pt x="920" y="348"/>
                </a:lnTo>
                <a:lnTo>
                  <a:pt x="920" y="350"/>
                </a:lnTo>
                <a:lnTo>
                  <a:pt x="918" y="352"/>
                </a:lnTo>
                <a:lnTo>
                  <a:pt x="918" y="352"/>
                </a:lnTo>
                <a:lnTo>
                  <a:pt x="900" y="359"/>
                </a:lnTo>
                <a:lnTo>
                  <a:pt x="869" y="368"/>
                </a:lnTo>
                <a:lnTo>
                  <a:pt x="825" y="381"/>
                </a:lnTo>
                <a:lnTo>
                  <a:pt x="825" y="381"/>
                </a:lnTo>
                <a:lnTo>
                  <a:pt x="811" y="384"/>
                </a:lnTo>
                <a:lnTo>
                  <a:pt x="785" y="385"/>
                </a:lnTo>
                <a:lnTo>
                  <a:pt x="748" y="387"/>
                </a:lnTo>
                <a:lnTo>
                  <a:pt x="718" y="375"/>
                </a:lnTo>
                <a:lnTo>
                  <a:pt x="718" y="375"/>
                </a:lnTo>
                <a:lnTo>
                  <a:pt x="719" y="373"/>
                </a:lnTo>
                <a:lnTo>
                  <a:pt x="724" y="368"/>
                </a:lnTo>
                <a:lnTo>
                  <a:pt x="730" y="362"/>
                </a:lnTo>
                <a:lnTo>
                  <a:pt x="734" y="359"/>
                </a:lnTo>
                <a:lnTo>
                  <a:pt x="739" y="358"/>
                </a:lnTo>
                <a:lnTo>
                  <a:pt x="739" y="358"/>
                </a:lnTo>
                <a:lnTo>
                  <a:pt x="741" y="356"/>
                </a:lnTo>
                <a:lnTo>
                  <a:pt x="743" y="354"/>
                </a:lnTo>
                <a:lnTo>
                  <a:pt x="748" y="347"/>
                </a:lnTo>
                <a:lnTo>
                  <a:pt x="753" y="339"/>
                </a:lnTo>
                <a:lnTo>
                  <a:pt x="756" y="329"/>
                </a:lnTo>
                <a:lnTo>
                  <a:pt x="762" y="311"/>
                </a:lnTo>
                <a:lnTo>
                  <a:pt x="765" y="303"/>
                </a:lnTo>
                <a:lnTo>
                  <a:pt x="765" y="303"/>
                </a:lnTo>
                <a:lnTo>
                  <a:pt x="769" y="290"/>
                </a:lnTo>
                <a:lnTo>
                  <a:pt x="772" y="280"/>
                </a:lnTo>
                <a:lnTo>
                  <a:pt x="773" y="273"/>
                </a:lnTo>
                <a:lnTo>
                  <a:pt x="773" y="273"/>
                </a:lnTo>
                <a:lnTo>
                  <a:pt x="773" y="268"/>
                </a:lnTo>
                <a:lnTo>
                  <a:pt x="774" y="262"/>
                </a:lnTo>
                <a:lnTo>
                  <a:pt x="775" y="257"/>
                </a:lnTo>
                <a:lnTo>
                  <a:pt x="774" y="253"/>
                </a:lnTo>
                <a:lnTo>
                  <a:pt x="773" y="248"/>
                </a:lnTo>
                <a:lnTo>
                  <a:pt x="773" y="248"/>
                </a:lnTo>
                <a:lnTo>
                  <a:pt x="768" y="241"/>
                </a:lnTo>
                <a:lnTo>
                  <a:pt x="765" y="235"/>
                </a:lnTo>
                <a:lnTo>
                  <a:pt x="760" y="229"/>
                </a:lnTo>
                <a:lnTo>
                  <a:pt x="756" y="221"/>
                </a:lnTo>
                <a:lnTo>
                  <a:pt x="756" y="221"/>
                </a:lnTo>
                <a:lnTo>
                  <a:pt x="753" y="214"/>
                </a:lnTo>
                <a:lnTo>
                  <a:pt x="752" y="209"/>
                </a:lnTo>
                <a:lnTo>
                  <a:pt x="749" y="205"/>
                </a:lnTo>
                <a:lnTo>
                  <a:pt x="743" y="199"/>
                </a:lnTo>
                <a:lnTo>
                  <a:pt x="743" y="199"/>
                </a:lnTo>
                <a:lnTo>
                  <a:pt x="728" y="191"/>
                </a:lnTo>
                <a:lnTo>
                  <a:pt x="709" y="183"/>
                </a:lnTo>
                <a:lnTo>
                  <a:pt x="683" y="170"/>
                </a:lnTo>
                <a:lnTo>
                  <a:pt x="683" y="170"/>
                </a:lnTo>
                <a:lnTo>
                  <a:pt x="677" y="168"/>
                </a:lnTo>
                <a:lnTo>
                  <a:pt x="667" y="166"/>
                </a:lnTo>
                <a:lnTo>
                  <a:pt x="655" y="165"/>
                </a:lnTo>
                <a:lnTo>
                  <a:pt x="634" y="149"/>
                </a:lnTo>
                <a:lnTo>
                  <a:pt x="633" y="165"/>
                </a:lnTo>
                <a:lnTo>
                  <a:pt x="617" y="160"/>
                </a:lnTo>
                <a:lnTo>
                  <a:pt x="629" y="186"/>
                </a:lnTo>
                <a:lnTo>
                  <a:pt x="629" y="186"/>
                </a:lnTo>
                <a:lnTo>
                  <a:pt x="629" y="192"/>
                </a:lnTo>
                <a:lnTo>
                  <a:pt x="630" y="202"/>
                </a:lnTo>
                <a:lnTo>
                  <a:pt x="630" y="202"/>
                </a:lnTo>
                <a:lnTo>
                  <a:pt x="631" y="211"/>
                </a:lnTo>
                <a:lnTo>
                  <a:pt x="633" y="215"/>
                </a:lnTo>
                <a:lnTo>
                  <a:pt x="631" y="216"/>
                </a:lnTo>
                <a:lnTo>
                  <a:pt x="630" y="217"/>
                </a:lnTo>
                <a:lnTo>
                  <a:pt x="630" y="217"/>
                </a:lnTo>
                <a:lnTo>
                  <a:pt x="623" y="217"/>
                </a:lnTo>
                <a:lnTo>
                  <a:pt x="610" y="218"/>
                </a:lnTo>
                <a:lnTo>
                  <a:pt x="604" y="220"/>
                </a:lnTo>
                <a:lnTo>
                  <a:pt x="599" y="222"/>
                </a:lnTo>
                <a:lnTo>
                  <a:pt x="596" y="224"/>
                </a:lnTo>
                <a:lnTo>
                  <a:pt x="595" y="226"/>
                </a:lnTo>
                <a:lnTo>
                  <a:pt x="595" y="228"/>
                </a:lnTo>
                <a:lnTo>
                  <a:pt x="595" y="228"/>
                </a:lnTo>
                <a:lnTo>
                  <a:pt x="596" y="236"/>
                </a:lnTo>
                <a:lnTo>
                  <a:pt x="593" y="243"/>
                </a:lnTo>
                <a:lnTo>
                  <a:pt x="591" y="254"/>
                </a:lnTo>
                <a:lnTo>
                  <a:pt x="591" y="254"/>
                </a:lnTo>
                <a:lnTo>
                  <a:pt x="590" y="258"/>
                </a:lnTo>
                <a:lnTo>
                  <a:pt x="585" y="264"/>
                </a:lnTo>
                <a:lnTo>
                  <a:pt x="582" y="270"/>
                </a:lnTo>
                <a:lnTo>
                  <a:pt x="580" y="273"/>
                </a:lnTo>
                <a:lnTo>
                  <a:pt x="580" y="277"/>
                </a:lnTo>
                <a:lnTo>
                  <a:pt x="580" y="277"/>
                </a:lnTo>
                <a:lnTo>
                  <a:pt x="579" y="284"/>
                </a:lnTo>
                <a:lnTo>
                  <a:pt x="580" y="290"/>
                </a:lnTo>
                <a:lnTo>
                  <a:pt x="580" y="293"/>
                </a:lnTo>
                <a:lnTo>
                  <a:pt x="583" y="297"/>
                </a:lnTo>
                <a:lnTo>
                  <a:pt x="585" y="301"/>
                </a:lnTo>
                <a:lnTo>
                  <a:pt x="590" y="305"/>
                </a:lnTo>
                <a:lnTo>
                  <a:pt x="590" y="305"/>
                </a:lnTo>
                <a:lnTo>
                  <a:pt x="621" y="331"/>
                </a:lnTo>
                <a:lnTo>
                  <a:pt x="616" y="346"/>
                </a:lnTo>
                <a:lnTo>
                  <a:pt x="616" y="346"/>
                </a:lnTo>
                <a:lnTo>
                  <a:pt x="580" y="334"/>
                </a:lnTo>
                <a:lnTo>
                  <a:pt x="555" y="324"/>
                </a:lnTo>
                <a:lnTo>
                  <a:pt x="542" y="318"/>
                </a:lnTo>
                <a:lnTo>
                  <a:pt x="542" y="318"/>
                </a:lnTo>
                <a:lnTo>
                  <a:pt x="523" y="304"/>
                </a:lnTo>
                <a:lnTo>
                  <a:pt x="510" y="296"/>
                </a:lnTo>
                <a:lnTo>
                  <a:pt x="498" y="290"/>
                </a:lnTo>
                <a:lnTo>
                  <a:pt x="498" y="290"/>
                </a:lnTo>
                <a:lnTo>
                  <a:pt x="473" y="278"/>
                </a:lnTo>
                <a:lnTo>
                  <a:pt x="463" y="273"/>
                </a:lnTo>
                <a:lnTo>
                  <a:pt x="457" y="271"/>
                </a:lnTo>
                <a:lnTo>
                  <a:pt x="440" y="271"/>
                </a:lnTo>
                <a:lnTo>
                  <a:pt x="319" y="182"/>
                </a:lnTo>
                <a:lnTo>
                  <a:pt x="319" y="182"/>
                </a:lnTo>
                <a:lnTo>
                  <a:pt x="287" y="163"/>
                </a:lnTo>
                <a:lnTo>
                  <a:pt x="250" y="140"/>
                </a:lnTo>
                <a:lnTo>
                  <a:pt x="250" y="140"/>
                </a:lnTo>
                <a:lnTo>
                  <a:pt x="196" y="108"/>
                </a:lnTo>
                <a:lnTo>
                  <a:pt x="149" y="78"/>
                </a:lnTo>
                <a:lnTo>
                  <a:pt x="149" y="78"/>
                </a:lnTo>
                <a:lnTo>
                  <a:pt x="140" y="66"/>
                </a:lnTo>
                <a:lnTo>
                  <a:pt x="121" y="39"/>
                </a:lnTo>
                <a:lnTo>
                  <a:pt x="111" y="25"/>
                </a:lnTo>
                <a:lnTo>
                  <a:pt x="101" y="11"/>
                </a:lnTo>
                <a:lnTo>
                  <a:pt x="93" y="3"/>
                </a:lnTo>
                <a:lnTo>
                  <a:pt x="89" y="1"/>
                </a:lnTo>
                <a:lnTo>
                  <a:pt x="87" y="0"/>
                </a:lnTo>
                <a:lnTo>
                  <a:pt x="87" y="0"/>
                </a:lnTo>
                <a:lnTo>
                  <a:pt x="78" y="0"/>
                </a:lnTo>
                <a:lnTo>
                  <a:pt x="72" y="2"/>
                </a:lnTo>
                <a:lnTo>
                  <a:pt x="68" y="3"/>
                </a:lnTo>
                <a:lnTo>
                  <a:pt x="68" y="3"/>
                </a:lnTo>
                <a:lnTo>
                  <a:pt x="50" y="6"/>
                </a:lnTo>
                <a:lnTo>
                  <a:pt x="37" y="6"/>
                </a:lnTo>
                <a:lnTo>
                  <a:pt x="28" y="6"/>
                </a:lnTo>
                <a:lnTo>
                  <a:pt x="28" y="6"/>
                </a:lnTo>
                <a:lnTo>
                  <a:pt x="26" y="7"/>
                </a:lnTo>
                <a:lnTo>
                  <a:pt x="21" y="10"/>
                </a:lnTo>
                <a:lnTo>
                  <a:pt x="14" y="16"/>
                </a:lnTo>
                <a:lnTo>
                  <a:pt x="8" y="22"/>
                </a:lnTo>
                <a:lnTo>
                  <a:pt x="3" y="29"/>
                </a:lnTo>
                <a:lnTo>
                  <a:pt x="0" y="35"/>
                </a:lnTo>
                <a:lnTo>
                  <a:pt x="0" y="39"/>
                </a:lnTo>
                <a:lnTo>
                  <a:pt x="0" y="40"/>
                </a:lnTo>
                <a:lnTo>
                  <a:pt x="2" y="42"/>
                </a:lnTo>
                <a:lnTo>
                  <a:pt x="5" y="42"/>
                </a:lnTo>
                <a:lnTo>
                  <a:pt x="5" y="42"/>
                </a:lnTo>
                <a:lnTo>
                  <a:pt x="11" y="42"/>
                </a:lnTo>
                <a:lnTo>
                  <a:pt x="17" y="42"/>
                </a:lnTo>
                <a:lnTo>
                  <a:pt x="26" y="40"/>
                </a:lnTo>
                <a:lnTo>
                  <a:pt x="32" y="38"/>
                </a:lnTo>
                <a:lnTo>
                  <a:pt x="34" y="36"/>
                </a:lnTo>
                <a:lnTo>
                  <a:pt x="34" y="36"/>
                </a:lnTo>
                <a:lnTo>
                  <a:pt x="33" y="39"/>
                </a:lnTo>
                <a:lnTo>
                  <a:pt x="32" y="42"/>
                </a:lnTo>
                <a:lnTo>
                  <a:pt x="32" y="47"/>
                </a:lnTo>
                <a:lnTo>
                  <a:pt x="33" y="50"/>
                </a:lnTo>
                <a:lnTo>
                  <a:pt x="36" y="51"/>
                </a:lnTo>
                <a:lnTo>
                  <a:pt x="36" y="51"/>
                </a:lnTo>
                <a:lnTo>
                  <a:pt x="49" y="54"/>
                </a:lnTo>
                <a:lnTo>
                  <a:pt x="57" y="58"/>
                </a:lnTo>
                <a:lnTo>
                  <a:pt x="67" y="64"/>
                </a:lnTo>
                <a:lnTo>
                  <a:pt x="67" y="64"/>
                </a:lnTo>
                <a:lnTo>
                  <a:pt x="83" y="76"/>
                </a:lnTo>
                <a:lnTo>
                  <a:pt x="90" y="82"/>
                </a:lnTo>
                <a:lnTo>
                  <a:pt x="90" y="82"/>
                </a:lnTo>
                <a:lnTo>
                  <a:pt x="93" y="86"/>
                </a:lnTo>
                <a:lnTo>
                  <a:pt x="94" y="90"/>
                </a:lnTo>
                <a:lnTo>
                  <a:pt x="94" y="94"/>
                </a:lnTo>
                <a:lnTo>
                  <a:pt x="94" y="94"/>
                </a:lnTo>
                <a:lnTo>
                  <a:pt x="95" y="102"/>
                </a:lnTo>
                <a:lnTo>
                  <a:pt x="95" y="104"/>
                </a:lnTo>
                <a:lnTo>
                  <a:pt x="95" y="107"/>
                </a:lnTo>
                <a:lnTo>
                  <a:pt x="93" y="110"/>
                </a:lnTo>
                <a:lnTo>
                  <a:pt x="90" y="111"/>
                </a:lnTo>
                <a:lnTo>
                  <a:pt x="90" y="111"/>
                </a:lnTo>
                <a:lnTo>
                  <a:pt x="82" y="115"/>
                </a:lnTo>
                <a:lnTo>
                  <a:pt x="75" y="117"/>
                </a:lnTo>
                <a:lnTo>
                  <a:pt x="74" y="119"/>
                </a:lnTo>
                <a:lnTo>
                  <a:pt x="74" y="121"/>
                </a:lnTo>
                <a:lnTo>
                  <a:pt x="76" y="122"/>
                </a:lnTo>
                <a:lnTo>
                  <a:pt x="81" y="124"/>
                </a:lnTo>
                <a:lnTo>
                  <a:pt x="81" y="124"/>
                </a:lnTo>
                <a:lnTo>
                  <a:pt x="88" y="127"/>
                </a:lnTo>
                <a:lnTo>
                  <a:pt x="96" y="127"/>
                </a:lnTo>
                <a:lnTo>
                  <a:pt x="105" y="124"/>
                </a:lnTo>
                <a:lnTo>
                  <a:pt x="113" y="122"/>
                </a:lnTo>
                <a:lnTo>
                  <a:pt x="126" y="116"/>
                </a:lnTo>
                <a:lnTo>
                  <a:pt x="132" y="114"/>
                </a:lnTo>
                <a:lnTo>
                  <a:pt x="132" y="114"/>
                </a:lnTo>
                <a:lnTo>
                  <a:pt x="181" y="159"/>
                </a:lnTo>
                <a:lnTo>
                  <a:pt x="216" y="192"/>
                </a:lnTo>
                <a:lnTo>
                  <a:pt x="229" y="205"/>
                </a:lnTo>
                <a:lnTo>
                  <a:pt x="237" y="213"/>
                </a:lnTo>
                <a:lnTo>
                  <a:pt x="237" y="213"/>
                </a:lnTo>
                <a:lnTo>
                  <a:pt x="240" y="218"/>
                </a:lnTo>
                <a:lnTo>
                  <a:pt x="248" y="226"/>
                </a:lnTo>
                <a:lnTo>
                  <a:pt x="269" y="241"/>
                </a:lnTo>
                <a:lnTo>
                  <a:pt x="290" y="258"/>
                </a:lnTo>
                <a:lnTo>
                  <a:pt x="298" y="264"/>
                </a:lnTo>
                <a:lnTo>
                  <a:pt x="303" y="270"/>
                </a:lnTo>
                <a:lnTo>
                  <a:pt x="303" y="270"/>
                </a:lnTo>
                <a:lnTo>
                  <a:pt x="309" y="274"/>
                </a:lnTo>
                <a:lnTo>
                  <a:pt x="319" y="281"/>
                </a:lnTo>
                <a:lnTo>
                  <a:pt x="342" y="297"/>
                </a:lnTo>
                <a:lnTo>
                  <a:pt x="378" y="318"/>
                </a:lnTo>
                <a:lnTo>
                  <a:pt x="378" y="318"/>
                </a:lnTo>
                <a:lnTo>
                  <a:pt x="403" y="333"/>
                </a:lnTo>
                <a:lnTo>
                  <a:pt x="425" y="345"/>
                </a:lnTo>
                <a:lnTo>
                  <a:pt x="425" y="345"/>
                </a:lnTo>
                <a:close/>
                <a:moveTo>
                  <a:pt x="761" y="1046"/>
                </a:moveTo>
                <a:lnTo>
                  <a:pt x="797" y="1043"/>
                </a:lnTo>
                <a:lnTo>
                  <a:pt x="797" y="1043"/>
                </a:lnTo>
                <a:lnTo>
                  <a:pt x="809" y="1058"/>
                </a:lnTo>
                <a:lnTo>
                  <a:pt x="818" y="1074"/>
                </a:lnTo>
                <a:lnTo>
                  <a:pt x="827" y="1089"/>
                </a:lnTo>
                <a:lnTo>
                  <a:pt x="827" y="1089"/>
                </a:lnTo>
                <a:lnTo>
                  <a:pt x="831" y="1099"/>
                </a:lnTo>
                <a:lnTo>
                  <a:pt x="838" y="1111"/>
                </a:lnTo>
                <a:lnTo>
                  <a:pt x="856" y="1137"/>
                </a:lnTo>
                <a:lnTo>
                  <a:pt x="872" y="1158"/>
                </a:lnTo>
                <a:lnTo>
                  <a:pt x="878" y="1168"/>
                </a:lnTo>
                <a:lnTo>
                  <a:pt x="878" y="1168"/>
                </a:lnTo>
                <a:lnTo>
                  <a:pt x="840" y="1158"/>
                </a:lnTo>
                <a:lnTo>
                  <a:pt x="816" y="1152"/>
                </a:lnTo>
                <a:lnTo>
                  <a:pt x="804" y="1147"/>
                </a:lnTo>
                <a:lnTo>
                  <a:pt x="804" y="1147"/>
                </a:lnTo>
                <a:lnTo>
                  <a:pt x="793" y="1122"/>
                </a:lnTo>
                <a:lnTo>
                  <a:pt x="780" y="1093"/>
                </a:lnTo>
                <a:lnTo>
                  <a:pt x="780" y="1093"/>
                </a:lnTo>
                <a:lnTo>
                  <a:pt x="761" y="1046"/>
                </a:lnTo>
                <a:lnTo>
                  <a:pt x="761" y="104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FBBF5107-9DC6-460A-B1BA-1B86EC763DCE}"/>
              </a:ext>
            </a:extLst>
          </p:cNvPr>
          <p:cNvSpPr>
            <a:spLocks/>
          </p:cNvSpPr>
          <p:nvPr/>
        </p:nvSpPr>
        <p:spPr bwMode="auto">
          <a:xfrm>
            <a:off x="8140272" y="836761"/>
            <a:ext cx="1021185" cy="1580551"/>
          </a:xfrm>
          <a:custGeom>
            <a:avLst/>
            <a:gdLst>
              <a:gd name="T0" fmla="*/ 355 w 827"/>
              <a:gd name="T1" fmla="*/ 107 h 1280"/>
              <a:gd name="T2" fmla="*/ 314 w 827"/>
              <a:gd name="T3" fmla="*/ 115 h 1280"/>
              <a:gd name="T4" fmla="*/ 285 w 827"/>
              <a:gd name="T5" fmla="*/ 156 h 1280"/>
              <a:gd name="T6" fmla="*/ 279 w 827"/>
              <a:gd name="T7" fmla="*/ 237 h 1280"/>
              <a:gd name="T8" fmla="*/ 282 w 827"/>
              <a:gd name="T9" fmla="*/ 285 h 1280"/>
              <a:gd name="T10" fmla="*/ 233 w 827"/>
              <a:gd name="T11" fmla="*/ 352 h 1280"/>
              <a:gd name="T12" fmla="*/ 129 w 827"/>
              <a:gd name="T13" fmla="*/ 614 h 1280"/>
              <a:gd name="T14" fmla="*/ 35 w 827"/>
              <a:gd name="T15" fmla="*/ 828 h 1280"/>
              <a:gd name="T16" fmla="*/ 54 w 827"/>
              <a:gd name="T17" fmla="*/ 878 h 1280"/>
              <a:gd name="T18" fmla="*/ 76 w 827"/>
              <a:gd name="T19" fmla="*/ 952 h 1280"/>
              <a:gd name="T20" fmla="*/ 134 w 827"/>
              <a:gd name="T21" fmla="*/ 994 h 1280"/>
              <a:gd name="T22" fmla="*/ 53 w 827"/>
              <a:gd name="T23" fmla="*/ 1045 h 1280"/>
              <a:gd name="T24" fmla="*/ 0 w 827"/>
              <a:gd name="T25" fmla="*/ 1102 h 1280"/>
              <a:gd name="T26" fmla="*/ 42 w 827"/>
              <a:gd name="T27" fmla="*/ 1167 h 1280"/>
              <a:gd name="T28" fmla="*/ 119 w 827"/>
              <a:gd name="T29" fmla="*/ 1260 h 1280"/>
              <a:gd name="T30" fmla="*/ 215 w 827"/>
              <a:gd name="T31" fmla="*/ 1277 h 1280"/>
              <a:gd name="T32" fmla="*/ 252 w 827"/>
              <a:gd name="T33" fmla="*/ 1229 h 1280"/>
              <a:gd name="T34" fmla="*/ 207 w 827"/>
              <a:gd name="T35" fmla="*/ 1173 h 1280"/>
              <a:gd name="T36" fmla="*/ 184 w 827"/>
              <a:gd name="T37" fmla="*/ 1086 h 1280"/>
              <a:gd name="T38" fmla="*/ 215 w 827"/>
              <a:gd name="T39" fmla="*/ 1085 h 1280"/>
              <a:gd name="T40" fmla="*/ 234 w 827"/>
              <a:gd name="T41" fmla="*/ 1133 h 1280"/>
              <a:gd name="T42" fmla="*/ 326 w 827"/>
              <a:gd name="T43" fmla="*/ 1136 h 1280"/>
              <a:gd name="T44" fmla="*/ 410 w 827"/>
              <a:gd name="T45" fmla="*/ 1148 h 1280"/>
              <a:gd name="T46" fmla="*/ 427 w 827"/>
              <a:gd name="T47" fmla="*/ 1105 h 1280"/>
              <a:gd name="T48" fmla="*/ 374 w 827"/>
              <a:gd name="T49" fmla="*/ 1072 h 1280"/>
              <a:gd name="T50" fmla="*/ 374 w 827"/>
              <a:gd name="T51" fmla="*/ 1015 h 1280"/>
              <a:gd name="T52" fmla="*/ 452 w 827"/>
              <a:gd name="T53" fmla="*/ 1010 h 1280"/>
              <a:gd name="T54" fmla="*/ 601 w 827"/>
              <a:gd name="T55" fmla="*/ 1021 h 1280"/>
              <a:gd name="T56" fmla="*/ 665 w 827"/>
              <a:gd name="T57" fmla="*/ 947 h 1280"/>
              <a:gd name="T58" fmla="*/ 637 w 827"/>
              <a:gd name="T59" fmla="*/ 872 h 1280"/>
              <a:gd name="T60" fmla="*/ 530 w 827"/>
              <a:gd name="T61" fmla="*/ 837 h 1280"/>
              <a:gd name="T62" fmla="*/ 427 w 827"/>
              <a:gd name="T63" fmla="*/ 707 h 1280"/>
              <a:gd name="T64" fmla="*/ 566 w 827"/>
              <a:gd name="T65" fmla="*/ 474 h 1280"/>
              <a:gd name="T66" fmla="*/ 636 w 827"/>
              <a:gd name="T67" fmla="*/ 449 h 1280"/>
              <a:gd name="T68" fmla="*/ 767 w 827"/>
              <a:gd name="T69" fmla="*/ 420 h 1280"/>
              <a:gd name="T70" fmla="*/ 806 w 827"/>
              <a:gd name="T71" fmla="*/ 335 h 1280"/>
              <a:gd name="T72" fmla="*/ 826 w 827"/>
              <a:gd name="T73" fmla="*/ 172 h 1280"/>
              <a:gd name="T74" fmla="*/ 822 w 827"/>
              <a:gd name="T75" fmla="*/ 74 h 1280"/>
              <a:gd name="T76" fmla="*/ 775 w 827"/>
              <a:gd name="T77" fmla="*/ 85 h 1280"/>
              <a:gd name="T78" fmla="*/ 764 w 827"/>
              <a:gd name="T79" fmla="*/ 34 h 1280"/>
              <a:gd name="T80" fmla="*/ 756 w 827"/>
              <a:gd name="T81" fmla="*/ 13 h 1280"/>
              <a:gd name="T82" fmla="*/ 733 w 827"/>
              <a:gd name="T83" fmla="*/ 21 h 1280"/>
              <a:gd name="T84" fmla="*/ 695 w 827"/>
              <a:gd name="T85" fmla="*/ 65 h 1280"/>
              <a:gd name="T86" fmla="*/ 710 w 827"/>
              <a:gd name="T87" fmla="*/ 125 h 1280"/>
              <a:gd name="T88" fmla="*/ 742 w 827"/>
              <a:gd name="T89" fmla="*/ 185 h 1280"/>
              <a:gd name="T90" fmla="*/ 717 w 827"/>
              <a:gd name="T91" fmla="*/ 301 h 1280"/>
              <a:gd name="T92" fmla="*/ 610 w 827"/>
              <a:gd name="T93" fmla="*/ 356 h 1280"/>
              <a:gd name="T94" fmla="*/ 503 w 827"/>
              <a:gd name="T95" fmla="*/ 280 h 1280"/>
              <a:gd name="T96" fmla="*/ 509 w 827"/>
              <a:gd name="T97" fmla="*/ 241 h 1280"/>
              <a:gd name="T98" fmla="*/ 567 w 827"/>
              <a:gd name="T99" fmla="*/ 110 h 1280"/>
              <a:gd name="T100" fmla="*/ 616 w 827"/>
              <a:gd name="T101" fmla="*/ 67 h 1280"/>
              <a:gd name="T102" fmla="*/ 630 w 827"/>
              <a:gd name="T103" fmla="*/ 93 h 1280"/>
              <a:gd name="T104" fmla="*/ 634 w 827"/>
              <a:gd name="T105" fmla="*/ 52 h 1280"/>
              <a:gd name="T106" fmla="*/ 661 w 827"/>
              <a:gd name="T107" fmla="*/ 52 h 1280"/>
              <a:gd name="T108" fmla="*/ 599 w 827"/>
              <a:gd name="T109" fmla="*/ 2 h 1280"/>
              <a:gd name="T110" fmla="*/ 547 w 827"/>
              <a:gd name="T111" fmla="*/ 15 h 1280"/>
              <a:gd name="T112" fmla="*/ 525 w 827"/>
              <a:gd name="T113" fmla="*/ 63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27" h="1280">
                <a:moveTo>
                  <a:pt x="422" y="104"/>
                </a:moveTo>
                <a:lnTo>
                  <a:pt x="386" y="93"/>
                </a:lnTo>
                <a:lnTo>
                  <a:pt x="386" y="93"/>
                </a:lnTo>
                <a:lnTo>
                  <a:pt x="377" y="96"/>
                </a:lnTo>
                <a:lnTo>
                  <a:pt x="368" y="98"/>
                </a:lnTo>
                <a:lnTo>
                  <a:pt x="364" y="102"/>
                </a:lnTo>
                <a:lnTo>
                  <a:pt x="364" y="102"/>
                </a:lnTo>
                <a:lnTo>
                  <a:pt x="355" y="107"/>
                </a:lnTo>
                <a:lnTo>
                  <a:pt x="352" y="110"/>
                </a:lnTo>
                <a:lnTo>
                  <a:pt x="348" y="112"/>
                </a:lnTo>
                <a:lnTo>
                  <a:pt x="348" y="112"/>
                </a:lnTo>
                <a:lnTo>
                  <a:pt x="342" y="111"/>
                </a:lnTo>
                <a:lnTo>
                  <a:pt x="333" y="110"/>
                </a:lnTo>
                <a:lnTo>
                  <a:pt x="322" y="111"/>
                </a:lnTo>
                <a:lnTo>
                  <a:pt x="317" y="112"/>
                </a:lnTo>
                <a:lnTo>
                  <a:pt x="314" y="115"/>
                </a:lnTo>
                <a:lnTo>
                  <a:pt x="314" y="115"/>
                </a:lnTo>
                <a:lnTo>
                  <a:pt x="305" y="121"/>
                </a:lnTo>
                <a:lnTo>
                  <a:pt x="299" y="124"/>
                </a:lnTo>
                <a:lnTo>
                  <a:pt x="295" y="129"/>
                </a:lnTo>
                <a:lnTo>
                  <a:pt x="292" y="132"/>
                </a:lnTo>
                <a:lnTo>
                  <a:pt x="291" y="136"/>
                </a:lnTo>
                <a:lnTo>
                  <a:pt x="291" y="136"/>
                </a:lnTo>
                <a:lnTo>
                  <a:pt x="285" y="156"/>
                </a:lnTo>
                <a:lnTo>
                  <a:pt x="280" y="175"/>
                </a:lnTo>
                <a:lnTo>
                  <a:pt x="280" y="175"/>
                </a:lnTo>
                <a:lnTo>
                  <a:pt x="279" y="182"/>
                </a:lnTo>
                <a:lnTo>
                  <a:pt x="279" y="191"/>
                </a:lnTo>
                <a:lnTo>
                  <a:pt x="279" y="206"/>
                </a:lnTo>
                <a:lnTo>
                  <a:pt x="279" y="206"/>
                </a:lnTo>
                <a:lnTo>
                  <a:pt x="279" y="223"/>
                </a:lnTo>
                <a:lnTo>
                  <a:pt x="279" y="237"/>
                </a:lnTo>
                <a:lnTo>
                  <a:pt x="279" y="237"/>
                </a:lnTo>
                <a:lnTo>
                  <a:pt x="279" y="243"/>
                </a:lnTo>
                <a:lnTo>
                  <a:pt x="282" y="251"/>
                </a:lnTo>
                <a:lnTo>
                  <a:pt x="283" y="261"/>
                </a:lnTo>
                <a:lnTo>
                  <a:pt x="284" y="269"/>
                </a:lnTo>
                <a:lnTo>
                  <a:pt x="284" y="269"/>
                </a:lnTo>
                <a:lnTo>
                  <a:pt x="283" y="278"/>
                </a:lnTo>
                <a:lnTo>
                  <a:pt x="282" y="285"/>
                </a:lnTo>
                <a:lnTo>
                  <a:pt x="277" y="293"/>
                </a:lnTo>
                <a:lnTo>
                  <a:pt x="270" y="304"/>
                </a:lnTo>
                <a:lnTo>
                  <a:pt x="270" y="304"/>
                </a:lnTo>
                <a:lnTo>
                  <a:pt x="266" y="311"/>
                </a:lnTo>
                <a:lnTo>
                  <a:pt x="261" y="317"/>
                </a:lnTo>
                <a:lnTo>
                  <a:pt x="251" y="329"/>
                </a:lnTo>
                <a:lnTo>
                  <a:pt x="240" y="343"/>
                </a:lnTo>
                <a:lnTo>
                  <a:pt x="233" y="352"/>
                </a:lnTo>
                <a:lnTo>
                  <a:pt x="227" y="364"/>
                </a:lnTo>
                <a:lnTo>
                  <a:pt x="227" y="364"/>
                </a:lnTo>
                <a:lnTo>
                  <a:pt x="218" y="385"/>
                </a:lnTo>
                <a:lnTo>
                  <a:pt x="205" y="416"/>
                </a:lnTo>
                <a:lnTo>
                  <a:pt x="172" y="496"/>
                </a:lnTo>
                <a:lnTo>
                  <a:pt x="142" y="574"/>
                </a:lnTo>
                <a:lnTo>
                  <a:pt x="129" y="614"/>
                </a:lnTo>
                <a:lnTo>
                  <a:pt x="129" y="614"/>
                </a:lnTo>
                <a:lnTo>
                  <a:pt x="122" y="634"/>
                </a:lnTo>
                <a:lnTo>
                  <a:pt x="108" y="671"/>
                </a:lnTo>
                <a:lnTo>
                  <a:pt x="92" y="707"/>
                </a:lnTo>
                <a:lnTo>
                  <a:pt x="83" y="731"/>
                </a:lnTo>
                <a:lnTo>
                  <a:pt x="83" y="731"/>
                </a:lnTo>
                <a:lnTo>
                  <a:pt x="71" y="752"/>
                </a:lnTo>
                <a:lnTo>
                  <a:pt x="56" y="785"/>
                </a:lnTo>
                <a:lnTo>
                  <a:pt x="35" y="828"/>
                </a:lnTo>
                <a:lnTo>
                  <a:pt x="35" y="828"/>
                </a:lnTo>
                <a:lnTo>
                  <a:pt x="41" y="833"/>
                </a:lnTo>
                <a:lnTo>
                  <a:pt x="46" y="838"/>
                </a:lnTo>
                <a:lnTo>
                  <a:pt x="48" y="840"/>
                </a:lnTo>
                <a:lnTo>
                  <a:pt x="48" y="840"/>
                </a:lnTo>
                <a:lnTo>
                  <a:pt x="50" y="854"/>
                </a:lnTo>
                <a:lnTo>
                  <a:pt x="52" y="866"/>
                </a:lnTo>
                <a:lnTo>
                  <a:pt x="54" y="878"/>
                </a:lnTo>
                <a:lnTo>
                  <a:pt x="54" y="878"/>
                </a:lnTo>
                <a:lnTo>
                  <a:pt x="57" y="885"/>
                </a:lnTo>
                <a:lnTo>
                  <a:pt x="58" y="894"/>
                </a:lnTo>
                <a:lnTo>
                  <a:pt x="60" y="913"/>
                </a:lnTo>
                <a:lnTo>
                  <a:pt x="61" y="923"/>
                </a:lnTo>
                <a:lnTo>
                  <a:pt x="65" y="933"/>
                </a:lnTo>
                <a:lnTo>
                  <a:pt x="70" y="944"/>
                </a:lnTo>
                <a:lnTo>
                  <a:pt x="76" y="952"/>
                </a:lnTo>
                <a:lnTo>
                  <a:pt x="76" y="952"/>
                </a:lnTo>
                <a:lnTo>
                  <a:pt x="83" y="960"/>
                </a:lnTo>
                <a:lnTo>
                  <a:pt x="92" y="969"/>
                </a:lnTo>
                <a:lnTo>
                  <a:pt x="102" y="976"/>
                </a:lnTo>
                <a:lnTo>
                  <a:pt x="111" y="982"/>
                </a:lnTo>
                <a:lnTo>
                  <a:pt x="128" y="990"/>
                </a:lnTo>
                <a:lnTo>
                  <a:pt x="134" y="994"/>
                </a:lnTo>
                <a:lnTo>
                  <a:pt x="134" y="994"/>
                </a:lnTo>
                <a:lnTo>
                  <a:pt x="110" y="1016"/>
                </a:lnTo>
                <a:lnTo>
                  <a:pt x="92" y="1033"/>
                </a:lnTo>
                <a:lnTo>
                  <a:pt x="85" y="1039"/>
                </a:lnTo>
                <a:lnTo>
                  <a:pt x="81" y="1041"/>
                </a:lnTo>
                <a:lnTo>
                  <a:pt x="81" y="1041"/>
                </a:lnTo>
                <a:lnTo>
                  <a:pt x="72" y="1042"/>
                </a:lnTo>
                <a:lnTo>
                  <a:pt x="63" y="1044"/>
                </a:lnTo>
                <a:lnTo>
                  <a:pt x="53" y="1045"/>
                </a:lnTo>
                <a:lnTo>
                  <a:pt x="47" y="1047"/>
                </a:lnTo>
                <a:lnTo>
                  <a:pt x="42" y="1051"/>
                </a:lnTo>
                <a:lnTo>
                  <a:pt x="42" y="1051"/>
                </a:lnTo>
                <a:lnTo>
                  <a:pt x="31" y="1061"/>
                </a:lnTo>
                <a:lnTo>
                  <a:pt x="16" y="1077"/>
                </a:lnTo>
                <a:lnTo>
                  <a:pt x="4" y="1091"/>
                </a:lnTo>
                <a:lnTo>
                  <a:pt x="1" y="1097"/>
                </a:lnTo>
                <a:lnTo>
                  <a:pt x="0" y="1102"/>
                </a:lnTo>
                <a:lnTo>
                  <a:pt x="0" y="1102"/>
                </a:lnTo>
                <a:lnTo>
                  <a:pt x="0" y="1105"/>
                </a:lnTo>
                <a:lnTo>
                  <a:pt x="2" y="1109"/>
                </a:lnTo>
                <a:lnTo>
                  <a:pt x="8" y="1118"/>
                </a:lnTo>
                <a:lnTo>
                  <a:pt x="16" y="1129"/>
                </a:lnTo>
                <a:lnTo>
                  <a:pt x="27" y="1143"/>
                </a:lnTo>
                <a:lnTo>
                  <a:pt x="27" y="1143"/>
                </a:lnTo>
                <a:lnTo>
                  <a:pt x="42" y="1167"/>
                </a:lnTo>
                <a:lnTo>
                  <a:pt x="65" y="1203"/>
                </a:lnTo>
                <a:lnTo>
                  <a:pt x="78" y="1221"/>
                </a:lnTo>
                <a:lnTo>
                  <a:pt x="91" y="1237"/>
                </a:lnTo>
                <a:lnTo>
                  <a:pt x="98" y="1245"/>
                </a:lnTo>
                <a:lnTo>
                  <a:pt x="106" y="1251"/>
                </a:lnTo>
                <a:lnTo>
                  <a:pt x="111" y="1256"/>
                </a:lnTo>
                <a:lnTo>
                  <a:pt x="119" y="1260"/>
                </a:lnTo>
                <a:lnTo>
                  <a:pt x="119" y="1260"/>
                </a:lnTo>
                <a:lnTo>
                  <a:pt x="133" y="1266"/>
                </a:lnTo>
                <a:lnTo>
                  <a:pt x="147" y="1271"/>
                </a:lnTo>
                <a:lnTo>
                  <a:pt x="161" y="1275"/>
                </a:lnTo>
                <a:lnTo>
                  <a:pt x="176" y="1278"/>
                </a:lnTo>
                <a:lnTo>
                  <a:pt x="189" y="1280"/>
                </a:lnTo>
                <a:lnTo>
                  <a:pt x="201" y="1280"/>
                </a:lnTo>
                <a:lnTo>
                  <a:pt x="210" y="1278"/>
                </a:lnTo>
                <a:lnTo>
                  <a:pt x="215" y="1277"/>
                </a:lnTo>
                <a:lnTo>
                  <a:pt x="218" y="1274"/>
                </a:lnTo>
                <a:lnTo>
                  <a:pt x="218" y="1274"/>
                </a:lnTo>
                <a:lnTo>
                  <a:pt x="232" y="1261"/>
                </a:lnTo>
                <a:lnTo>
                  <a:pt x="243" y="1248"/>
                </a:lnTo>
                <a:lnTo>
                  <a:pt x="248" y="1241"/>
                </a:lnTo>
                <a:lnTo>
                  <a:pt x="252" y="1235"/>
                </a:lnTo>
                <a:lnTo>
                  <a:pt x="252" y="1230"/>
                </a:lnTo>
                <a:lnTo>
                  <a:pt x="252" y="1229"/>
                </a:lnTo>
                <a:lnTo>
                  <a:pt x="252" y="1228"/>
                </a:lnTo>
                <a:lnTo>
                  <a:pt x="252" y="1228"/>
                </a:lnTo>
                <a:lnTo>
                  <a:pt x="247" y="1222"/>
                </a:lnTo>
                <a:lnTo>
                  <a:pt x="242" y="1216"/>
                </a:lnTo>
                <a:lnTo>
                  <a:pt x="238" y="1208"/>
                </a:lnTo>
                <a:lnTo>
                  <a:pt x="229" y="1198"/>
                </a:lnTo>
                <a:lnTo>
                  <a:pt x="229" y="1198"/>
                </a:lnTo>
                <a:lnTo>
                  <a:pt x="207" y="1173"/>
                </a:lnTo>
                <a:lnTo>
                  <a:pt x="197" y="1162"/>
                </a:lnTo>
                <a:lnTo>
                  <a:pt x="192" y="1157"/>
                </a:lnTo>
                <a:lnTo>
                  <a:pt x="192" y="1157"/>
                </a:lnTo>
                <a:lnTo>
                  <a:pt x="186" y="1139"/>
                </a:lnTo>
                <a:lnTo>
                  <a:pt x="183" y="1122"/>
                </a:lnTo>
                <a:lnTo>
                  <a:pt x="177" y="1093"/>
                </a:lnTo>
                <a:lnTo>
                  <a:pt x="177" y="1093"/>
                </a:lnTo>
                <a:lnTo>
                  <a:pt x="184" y="1086"/>
                </a:lnTo>
                <a:lnTo>
                  <a:pt x="189" y="1080"/>
                </a:lnTo>
                <a:lnTo>
                  <a:pt x="195" y="1078"/>
                </a:lnTo>
                <a:lnTo>
                  <a:pt x="195" y="1078"/>
                </a:lnTo>
                <a:lnTo>
                  <a:pt x="208" y="1072"/>
                </a:lnTo>
                <a:lnTo>
                  <a:pt x="217" y="1067"/>
                </a:lnTo>
                <a:lnTo>
                  <a:pt x="217" y="1067"/>
                </a:lnTo>
                <a:lnTo>
                  <a:pt x="216" y="1077"/>
                </a:lnTo>
                <a:lnTo>
                  <a:pt x="215" y="1085"/>
                </a:lnTo>
                <a:lnTo>
                  <a:pt x="215" y="1096"/>
                </a:lnTo>
                <a:lnTo>
                  <a:pt x="216" y="1108"/>
                </a:lnTo>
                <a:lnTo>
                  <a:pt x="220" y="1118"/>
                </a:lnTo>
                <a:lnTo>
                  <a:pt x="222" y="1123"/>
                </a:lnTo>
                <a:lnTo>
                  <a:pt x="226" y="1127"/>
                </a:lnTo>
                <a:lnTo>
                  <a:pt x="229" y="1130"/>
                </a:lnTo>
                <a:lnTo>
                  <a:pt x="234" y="1133"/>
                </a:lnTo>
                <a:lnTo>
                  <a:pt x="234" y="1133"/>
                </a:lnTo>
                <a:lnTo>
                  <a:pt x="245" y="1135"/>
                </a:lnTo>
                <a:lnTo>
                  <a:pt x="254" y="1136"/>
                </a:lnTo>
                <a:lnTo>
                  <a:pt x="265" y="1135"/>
                </a:lnTo>
                <a:lnTo>
                  <a:pt x="276" y="1134"/>
                </a:lnTo>
                <a:lnTo>
                  <a:pt x="287" y="1134"/>
                </a:lnTo>
                <a:lnTo>
                  <a:pt x="299" y="1133"/>
                </a:lnTo>
                <a:lnTo>
                  <a:pt x="312" y="1134"/>
                </a:lnTo>
                <a:lnTo>
                  <a:pt x="326" y="1136"/>
                </a:lnTo>
                <a:lnTo>
                  <a:pt x="326" y="1136"/>
                </a:lnTo>
                <a:lnTo>
                  <a:pt x="352" y="1143"/>
                </a:lnTo>
                <a:lnTo>
                  <a:pt x="374" y="1151"/>
                </a:lnTo>
                <a:lnTo>
                  <a:pt x="385" y="1153"/>
                </a:lnTo>
                <a:lnTo>
                  <a:pt x="395" y="1153"/>
                </a:lnTo>
                <a:lnTo>
                  <a:pt x="403" y="1152"/>
                </a:lnTo>
                <a:lnTo>
                  <a:pt x="410" y="1148"/>
                </a:lnTo>
                <a:lnTo>
                  <a:pt x="410" y="1148"/>
                </a:lnTo>
                <a:lnTo>
                  <a:pt x="416" y="1143"/>
                </a:lnTo>
                <a:lnTo>
                  <a:pt x="422" y="1138"/>
                </a:lnTo>
                <a:lnTo>
                  <a:pt x="427" y="1132"/>
                </a:lnTo>
                <a:lnTo>
                  <a:pt x="430" y="1126"/>
                </a:lnTo>
                <a:lnTo>
                  <a:pt x="433" y="1120"/>
                </a:lnTo>
                <a:lnTo>
                  <a:pt x="433" y="1114"/>
                </a:lnTo>
                <a:lnTo>
                  <a:pt x="431" y="1109"/>
                </a:lnTo>
                <a:lnTo>
                  <a:pt x="427" y="1105"/>
                </a:lnTo>
                <a:lnTo>
                  <a:pt x="427" y="1105"/>
                </a:lnTo>
                <a:lnTo>
                  <a:pt x="417" y="1101"/>
                </a:lnTo>
                <a:lnTo>
                  <a:pt x="408" y="1096"/>
                </a:lnTo>
                <a:lnTo>
                  <a:pt x="398" y="1092"/>
                </a:lnTo>
                <a:lnTo>
                  <a:pt x="393" y="1089"/>
                </a:lnTo>
                <a:lnTo>
                  <a:pt x="389" y="1085"/>
                </a:lnTo>
                <a:lnTo>
                  <a:pt x="389" y="1085"/>
                </a:lnTo>
                <a:lnTo>
                  <a:pt x="374" y="1072"/>
                </a:lnTo>
                <a:lnTo>
                  <a:pt x="370" y="1067"/>
                </a:lnTo>
                <a:lnTo>
                  <a:pt x="367" y="1063"/>
                </a:lnTo>
                <a:lnTo>
                  <a:pt x="367" y="1063"/>
                </a:lnTo>
                <a:lnTo>
                  <a:pt x="353" y="1033"/>
                </a:lnTo>
                <a:lnTo>
                  <a:pt x="353" y="1033"/>
                </a:lnTo>
                <a:lnTo>
                  <a:pt x="359" y="1027"/>
                </a:lnTo>
                <a:lnTo>
                  <a:pt x="366" y="1021"/>
                </a:lnTo>
                <a:lnTo>
                  <a:pt x="374" y="1015"/>
                </a:lnTo>
                <a:lnTo>
                  <a:pt x="384" y="1009"/>
                </a:lnTo>
                <a:lnTo>
                  <a:pt x="395" y="1004"/>
                </a:lnTo>
                <a:lnTo>
                  <a:pt x="400" y="1002"/>
                </a:lnTo>
                <a:lnTo>
                  <a:pt x="405" y="1001"/>
                </a:lnTo>
                <a:lnTo>
                  <a:pt x="411" y="1001"/>
                </a:lnTo>
                <a:lnTo>
                  <a:pt x="417" y="1002"/>
                </a:lnTo>
                <a:lnTo>
                  <a:pt x="417" y="1002"/>
                </a:lnTo>
                <a:lnTo>
                  <a:pt x="452" y="1010"/>
                </a:lnTo>
                <a:lnTo>
                  <a:pt x="502" y="1021"/>
                </a:lnTo>
                <a:lnTo>
                  <a:pt x="528" y="1025"/>
                </a:lnTo>
                <a:lnTo>
                  <a:pt x="553" y="1028"/>
                </a:lnTo>
                <a:lnTo>
                  <a:pt x="573" y="1028"/>
                </a:lnTo>
                <a:lnTo>
                  <a:pt x="582" y="1028"/>
                </a:lnTo>
                <a:lnTo>
                  <a:pt x="590" y="1026"/>
                </a:lnTo>
                <a:lnTo>
                  <a:pt x="590" y="1026"/>
                </a:lnTo>
                <a:lnTo>
                  <a:pt x="601" y="1021"/>
                </a:lnTo>
                <a:lnTo>
                  <a:pt x="615" y="1013"/>
                </a:lnTo>
                <a:lnTo>
                  <a:pt x="628" y="1002"/>
                </a:lnTo>
                <a:lnTo>
                  <a:pt x="641" y="991"/>
                </a:lnTo>
                <a:lnTo>
                  <a:pt x="650" y="978"/>
                </a:lnTo>
                <a:lnTo>
                  <a:pt x="659" y="965"/>
                </a:lnTo>
                <a:lnTo>
                  <a:pt x="662" y="959"/>
                </a:lnTo>
                <a:lnTo>
                  <a:pt x="663" y="953"/>
                </a:lnTo>
                <a:lnTo>
                  <a:pt x="665" y="947"/>
                </a:lnTo>
                <a:lnTo>
                  <a:pt x="665" y="942"/>
                </a:lnTo>
                <a:lnTo>
                  <a:pt x="665" y="942"/>
                </a:lnTo>
                <a:lnTo>
                  <a:pt x="663" y="931"/>
                </a:lnTo>
                <a:lnTo>
                  <a:pt x="661" y="919"/>
                </a:lnTo>
                <a:lnTo>
                  <a:pt x="656" y="906"/>
                </a:lnTo>
                <a:lnTo>
                  <a:pt x="651" y="894"/>
                </a:lnTo>
                <a:lnTo>
                  <a:pt x="644" y="882"/>
                </a:lnTo>
                <a:lnTo>
                  <a:pt x="637" y="872"/>
                </a:lnTo>
                <a:lnTo>
                  <a:pt x="632" y="869"/>
                </a:lnTo>
                <a:lnTo>
                  <a:pt x="628" y="865"/>
                </a:lnTo>
                <a:lnTo>
                  <a:pt x="622" y="863"/>
                </a:lnTo>
                <a:lnTo>
                  <a:pt x="617" y="862"/>
                </a:lnTo>
                <a:lnTo>
                  <a:pt x="617" y="862"/>
                </a:lnTo>
                <a:lnTo>
                  <a:pt x="591" y="854"/>
                </a:lnTo>
                <a:lnTo>
                  <a:pt x="562" y="847"/>
                </a:lnTo>
                <a:lnTo>
                  <a:pt x="530" y="837"/>
                </a:lnTo>
                <a:lnTo>
                  <a:pt x="521" y="819"/>
                </a:lnTo>
                <a:lnTo>
                  <a:pt x="521" y="819"/>
                </a:lnTo>
                <a:lnTo>
                  <a:pt x="439" y="809"/>
                </a:lnTo>
                <a:lnTo>
                  <a:pt x="439" y="809"/>
                </a:lnTo>
                <a:lnTo>
                  <a:pt x="383" y="794"/>
                </a:lnTo>
                <a:lnTo>
                  <a:pt x="383" y="794"/>
                </a:lnTo>
                <a:lnTo>
                  <a:pt x="398" y="763"/>
                </a:lnTo>
                <a:lnTo>
                  <a:pt x="427" y="707"/>
                </a:lnTo>
                <a:lnTo>
                  <a:pt x="427" y="707"/>
                </a:lnTo>
                <a:lnTo>
                  <a:pt x="469" y="615"/>
                </a:lnTo>
                <a:lnTo>
                  <a:pt x="491" y="568"/>
                </a:lnTo>
                <a:lnTo>
                  <a:pt x="503" y="545"/>
                </a:lnTo>
                <a:lnTo>
                  <a:pt x="503" y="545"/>
                </a:lnTo>
                <a:lnTo>
                  <a:pt x="561" y="476"/>
                </a:lnTo>
                <a:lnTo>
                  <a:pt x="561" y="476"/>
                </a:lnTo>
                <a:lnTo>
                  <a:pt x="566" y="474"/>
                </a:lnTo>
                <a:lnTo>
                  <a:pt x="573" y="473"/>
                </a:lnTo>
                <a:lnTo>
                  <a:pt x="596" y="469"/>
                </a:lnTo>
                <a:lnTo>
                  <a:pt x="626" y="465"/>
                </a:lnTo>
                <a:lnTo>
                  <a:pt x="626" y="465"/>
                </a:lnTo>
                <a:lnTo>
                  <a:pt x="630" y="457"/>
                </a:lnTo>
                <a:lnTo>
                  <a:pt x="632" y="451"/>
                </a:lnTo>
                <a:lnTo>
                  <a:pt x="634" y="449"/>
                </a:lnTo>
                <a:lnTo>
                  <a:pt x="636" y="449"/>
                </a:lnTo>
                <a:lnTo>
                  <a:pt x="636" y="449"/>
                </a:lnTo>
                <a:lnTo>
                  <a:pt x="655" y="446"/>
                </a:lnTo>
                <a:lnTo>
                  <a:pt x="694" y="441"/>
                </a:lnTo>
                <a:lnTo>
                  <a:pt x="736" y="432"/>
                </a:lnTo>
                <a:lnTo>
                  <a:pt x="753" y="429"/>
                </a:lnTo>
                <a:lnTo>
                  <a:pt x="761" y="425"/>
                </a:lnTo>
                <a:lnTo>
                  <a:pt x="761" y="425"/>
                </a:lnTo>
                <a:lnTo>
                  <a:pt x="767" y="420"/>
                </a:lnTo>
                <a:lnTo>
                  <a:pt x="772" y="416"/>
                </a:lnTo>
                <a:lnTo>
                  <a:pt x="777" y="410"/>
                </a:lnTo>
                <a:lnTo>
                  <a:pt x="783" y="401"/>
                </a:lnTo>
                <a:lnTo>
                  <a:pt x="788" y="391"/>
                </a:lnTo>
                <a:lnTo>
                  <a:pt x="794" y="376"/>
                </a:lnTo>
                <a:lnTo>
                  <a:pt x="800" y="358"/>
                </a:lnTo>
                <a:lnTo>
                  <a:pt x="806" y="335"/>
                </a:lnTo>
                <a:lnTo>
                  <a:pt x="806" y="335"/>
                </a:lnTo>
                <a:lnTo>
                  <a:pt x="812" y="308"/>
                </a:lnTo>
                <a:lnTo>
                  <a:pt x="817" y="282"/>
                </a:lnTo>
                <a:lnTo>
                  <a:pt x="820" y="256"/>
                </a:lnTo>
                <a:lnTo>
                  <a:pt x="824" y="231"/>
                </a:lnTo>
                <a:lnTo>
                  <a:pt x="827" y="191"/>
                </a:lnTo>
                <a:lnTo>
                  <a:pt x="827" y="179"/>
                </a:lnTo>
                <a:lnTo>
                  <a:pt x="826" y="172"/>
                </a:lnTo>
                <a:lnTo>
                  <a:pt x="826" y="172"/>
                </a:lnTo>
                <a:lnTo>
                  <a:pt x="812" y="138"/>
                </a:lnTo>
                <a:lnTo>
                  <a:pt x="799" y="110"/>
                </a:lnTo>
                <a:lnTo>
                  <a:pt x="799" y="110"/>
                </a:lnTo>
                <a:lnTo>
                  <a:pt x="804" y="105"/>
                </a:lnTo>
                <a:lnTo>
                  <a:pt x="812" y="93"/>
                </a:lnTo>
                <a:lnTo>
                  <a:pt x="820" y="80"/>
                </a:lnTo>
                <a:lnTo>
                  <a:pt x="822" y="77"/>
                </a:lnTo>
                <a:lnTo>
                  <a:pt x="822" y="74"/>
                </a:lnTo>
                <a:lnTo>
                  <a:pt x="820" y="74"/>
                </a:lnTo>
                <a:lnTo>
                  <a:pt x="820" y="74"/>
                </a:lnTo>
                <a:lnTo>
                  <a:pt x="816" y="74"/>
                </a:lnTo>
                <a:lnTo>
                  <a:pt x="811" y="75"/>
                </a:lnTo>
                <a:lnTo>
                  <a:pt x="797" y="80"/>
                </a:lnTo>
                <a:lnTo>
                  <a:pt x="779" y="87"/>
                </a:lnTo>
                <a:lnTo>
                  <a:pt x="779" y="87"/>
                </a:lnTo>
                <a:lnTo>
                  <a:pt x="775" y="85"/>
                </a:lnTo>
                <a:lnTo>
                  <a:pt x="768" y="79"/>
                </a:lnTo>
                <a:lnTo>
                  <a:pt x="761" y="69"/>
                </a:lnTo>
                <a:lnTo>
                  <a:pt x="758" y="65"/>
                </a:lnTo>
                <a:lnTo>
                  <a:pt x="758" y="60"/>
                </a:lnTo>
                <a:lnTo>
                  <a:pt x="758" y="60"/>
                </a:lnTo>
                <a:lnTo>
                  <a:pt x="760" y="50"/>
                </a:lnTo>
                <a:lnTo>
                  <a:pt x="762" y="41"/>
                </a:lnTo>
                <a:lnTo>
                  <a:pt x="764" y="34"/>
                </a:lnTo>
                <a:lnTo>
                  <a:pt x="764" y="28"/>
                </a:lnTo>
                <a:lnTo>
                  <a:pt x="764" y="28"/>
                </a:lnTo>
                <a:lnTo>
                  <a:pt x="764" y="17"/>
                </a:lnTo>
                <a:lnTo>
                  <a:pt x="763" y="13"/>
                </a:lnTo>
                <a:lnTo>
                  <a:pt x="762" y="12"/>
                </a:lnTo>
                <a:lnTo>
                  <a:pt x="760" y="12"/>
                </a:lnTo>
                <a:lnTo>
                  <a:pt x="760" y="12"/>
                </a:lnTo>
                <a:lnTo>
                  <a:pt x="756" y="13"/>
                </a:lnTo>
                <a:lnTo>
                  <a:pt x="753" y="17"/>
                </a:lnTo>
                <a:lnTo>
                  <a:pt x="744" y="28"/>
                </a:lnTo>
                <a:lnTo>
                  <a:pt x="733" y="43"/>
                </a:lnTo>
                <a:lnTo>
                  <a:pt x="733" y="43"/>
                </a:lnTo>
                <a:lnTo>
                  <a:pt x="735" y="38"/>
                </a:lnTo>
                <a:lnTo>
                  <a:pt x="735" y="29"/>
                </a:lnTo>
                <a:lnTo>
                  <a:pt x="735" y="24"/>
                </a:lnTo>
                <a:lnTo>
                  <a:pt x="733" y="21"/>
                </a:lnTo>
                <a:lnTo>
                  <a:pt x="732" y="18"/>
                </a:lnTo>
                <a:lnTo>
                  <a:pt x="729" y="18"/>
                </a:lnTo>
                <a:lnTo>
                  <a:pt x="729" y="18"/>
                </a:lnTo>
                <a:lnTo>
                  <a:pt x="724" y="22"/>
                </a:lnTo>
                <a:lnTo>
                  <a:pt x="719" y="27"/>
                </a:lnTo>
                <a:lnTo>
                  <a:pt x="709" y="41"/>
                </a:lnTo>
                <a:lnTo>
                  <a:pt x="699" y="58"/>
                </a:lnTo>
                <a:lnTo>
                  <a:pt x="695" y="65"/>
                </a:lnTo>
                <a:lnTo>
                  <a:pt x="692" y="72"/>
                </a:lnTo>
                <a:lnTo>
                  <a:pt x="692" y="72"/>
                </a:lnTo>
                <a:lnTo>
                  <a:pt x="692" y="79"/>
                </a:lnTo>
                <a:lnTo>
                  <a:pt x="692" y="86"/>
                </a:lnTo>
                <a:lnTo>
                  <a:pt x="693" y="94"/>
                </a:lnTo>
                <a:lnTo>
                  <a:pt x="697" y="103"/>
                </a:lnTo>
                <a:lnTo>
                  <a:pt x="703" y="116"/>
                </a:lnTo>
                <a:lnTo>
                  <a:pt x="710" y="125"/>
                </a:lnTo>
                <a:lnTo>
                  <a:pt x="710" y="125"/>
                </a:lnTo>
                <a:lnTo>
                  <a:pt x="724" y="140"/>
                </a:lnTo>
                <a:lnTo>
                  <a:pt x="731" y="148"/>
                </a:lnTo>
                <a:lnTo>
                  <a:pt x="737" y="156"/>
                </a:lnTo>
                <a:lnTo>
                  <a:pt x="737" y="156"/>
                </a:lnTo>
                <a:lnTo>
                  <a:pt x="739" y="162"/>
                </a:lnTo>
                <a:lnTo>
                  <a:pt x="742" y="173"/>
                </a:lnTo>
                <a:lnTo>
                  <a:pt x="742" y="185"/>
                </a:lnTo>
                <a:lnTo>
                  <a:pt x="743" y="199"/>
                </a:lnTo>
                <a:lnTo>
                  <a:pt x="742" y="228"/>
                </a:lnTo>
                <a:lnTo>
                  <a:pt x="741" y="239"/>
                </a:lnTo>
                <a:lnTo>
                  <a:pt x="739" y="249"/>
                </a:lnTo>
                <a:lnTo>
                  <a:pt x="739" y="249"/>
                </a:lnTo>
                <a:lnTo>
                  <a:pt x="736" y="259"/>
                </a:lnTo>
                <a:lnTo>
                  <a:pt x="731" y="272"/>
                </a:lnTo>
                <a:lnTo>
                  <a:pt x="717" y="301"/>
                </a:lnTo>
                <a:lnTo>
                  <a:pt x="695" y="342"/>
                </a:lnTo>
                <a:lnTo>
                  <a:pt x="695" y="342"/>
                </a:lnTo>
                <a:lnTo>
                  <a:pt x="691" y="347"/>
                </a:lnTo>
                <a:lnTo>
                  <a:pt x="682" y="352"/>
                </a:lnTo>
                <a:lnTo>
                  <a:pt x="672" y="360"/>
                </a:lnTo>
                <a:lnTo>
                  <a:pt x="653" y="352"/>
                </a:lnTo>
                <a:lnTo>
                  <a:pt x="653" y="352"/>
                </a:lnTo>
                <a:lnTo>
                  <a:pt x="610" y="356"/>
                </a:lnTo>
                <a:lnTo>
                  <a:pt x="610" y="356"/>
                </a:lnTo>
                <a:lnTo>
                  <a:pt x="587" y="355"/>
                </a:lnTo>
                <a:lnTo>
                  <a:pt x="543" y="351"/>
                </a:lnTo>
                <a:lnTo>
                  <a:pt x="480" y="345"/>
                </a:lnTo>
                <a:lnTo>
                  <a:pt x="494" y="307"/>
                </a:lnTo>
                <a:lnTo>
                  <a:pt x="494" y="307"/>
                </a:lnTo>
                <a:lnTo>
                  <a:pt x="502" y="287"/>
                </a:lnTo>
                <a:lnTo>
                  <a:pt x="503" y="280"/>
                </a:lnTo>
                <a:lnTo>
                  <a:pt x="503" y="273"/>
                </a:lnTo>
                <a:lnTo>
                  <a:pt x="503" y="273"/>
                </a:lnTo>
                <a:lnTo>
                  <a:pt x="502" y="262"/>
                </a:lnTo>
                <a:lnTo>
                  <a:pt x="502" y="257"/>
                </a:lnTo>
                <a:lnTo>
                  <a:pt x="503" y="253"/>
                </a:lnTo>
                <a:lnTo>
                  <a:pt x="503" y="253"/>
                </a:lnTo>
                <a:lnTo>
                  <a:pt x="508" y="244"/>
                </a:lnTo>
                <a:lnTo>
                  <a:pt x="509" y="241"/>
                </a:lnTo>
                <a:lnTo>
                  <a:pt x="510" y="236"/>
                </a:lnTo>
                <a:lnTo>
                  <a:pt x="510" y="236"/>
                </a:lnTo>
                <a:lnTo>
                  <a:pt x="510" y="217"/>
                </a:lnTo>
                <a:lnTo>
                  <a:pt x="510" y="205"/>
                </a:lnTo>
                <a:lnTo>
                  <a:pt x="506" y="180"/>
                </a:lnTo>
                <a:lnTo>
                  <a:pt x="506" y="180"/>
                </a:lnTo>
                <a:lnTo>
                  <a:pt x="541" y="140"/>
                </a:lnTo>
                <a:lnTo>
                  <a:pt x="567" y="110"/>
                </a:lnTo>
                <a:lnTo>
                  <a:pt x="585" y="91"/>
                </a:lnTo>
                <a:lnTo>
                  <a:pt x="585" y="91"/>
                </a:lnTo>
                <a:lnTo>
                  <a:pt x="597" y="79"/>
                </a:lnTo>
                <a:lnTo>
                  <a:pt x="605" y="69"/>
                </a:lnTo>
                <a:lnTo>
                  <a:pt x="607" y="67"/>
                </a:lnTo>
                <a:lnTo>
                  <a:pt x="611" y="66"/>
                </a:lnTo>
                <a:lnTo>
                  <a:pt x="613" y="66"/>
                </a:lnTo>
                <a:lnTo>
                  <a:pt x="616" y="67"/>
                </a:lnTo>
                <a:lnTo>
                  <a:pt x="616" y="67"/>
                </a:lnTo>
                <a:lnTo>
                  <a:pt x="618" y="71"/>
                </a:lnTo>
                <a:lnTo>
                  <a:pt x="620" y="74"/>
                </a:lnTo>
                <a:lnTo>
                  <a:pt x="623" y="84"/>
                </a:lnTo>
                <a:lnTo>
                  <a:pt x="625" y="91"/>
                </a:lnTo>
                <a:lnTo>
                  <a:pt x="628" y="93"/>
                </a:lnTo>
                <a:lnTo>
                  <a:pt x="630" y="93"/>
                </a:lnTo>
                <a:lnTo>
                  <a:pt x="630" y="93"/>
                </a:lnTo>
                <a:lnTo>
                  <a:pt x="631" y="92"/>
                </a:lnTo>
                <a:lnTo>
                  <a:pt x="632" y="90"/>
                </a:lnTo>
                <a:lnTo>
                  <a:pt x="634" y="85"/>
                </a:lnTo>
                <a:lnTo>
                  <a:pt x="635" y="79"/>
                </a:lnTo>
                <a:lnTo>
                  <a:pt x="635" y="72"/>
                </a:lnTo>
                <a:lnTo>
                  <a:pt x="634" y="58"/>
                </a:lnTo>
                <a:lnTo>
                  <a:pt x="634" y="52"/>
                </a:lnTo>
                <a:lnTo>
                  <a:pt x="634" y="52"/>
                </a:lnTo>
                <a:lnTo>
                  <a:pt x="647" y="59"/>
                </a:lnTo>
                <a:lnTo>
                  <a:pt x="655" y="62"/>
                </a:lnTo>
                <a:lnTo>
                  <a:pt x="659" y="62"/>
                </a:lnTo>
                <a:lnTo>
                  <a:pt x="660" y="62"/>
                </a:lnTo>
                <a:lnTo>
                  <a:pt x="660" y="62"/>
                </a:lnTo>
                <a:lnTo>
                  <a:pt x="661" y="59"/>
                </a:lnTo>
                <a:lnTo>
                  <a:pt x="661" y="55"/>
                </a:lnTo>
                <a:lnTo>
                  <a:pt x="661" y="52"/>
                </a:lnTo>
                <a:lnTo>
                  <a:pt x="659" y="49"/>
                </a:lnTo>
                <a:lnTo>
                  <a:pt x="655" y="44"/>
                </a:lnTo>
                <a:lnTo>
                  <a:pt x="649" y="40"/>
                </a:lnTo>
                <a:lnTo>
                  <a:pt x="649" y="40"/>
                </a:lnTo>
                <a:lnTo>
                  <a:pt x="623" y="16"/>
                </a:lnTo>
                <a:lnTo>
                  <a:pt x="611" y="8"/>
                </a:lnTo>
                <a:lnTo>
                  <a:pt x="605" y="4"/>
                </a:lnTo>
                <a:lnTo>
                  <a:pt x="599" y="2"/>
                </a:lnTo>
                <a:lnTo>
                  <a:pt x="599" y="2"/>
                </a:lnTo>
                <a:lnTo>
                  <a:pt x="593" y="0"/>
                </a:lnTo>
                <a:lnTo>
                  <a:pt x="587" y="0"/>
                </a:lnTo>
                <a:lnTo>
                  <a:pt x="573" y="3"/>
                </a:lnTo>
                <a:lnTo>
                  <a:pt x="560" y="6"/>
                </a:lnTo>
                <a:lnTo>
                  <a:pt x="552" y="10"/>
                </a:lnTo>
                <a:lnTo>
                  <a:pt x="552" y="10"/>
                </a:lnTo>
                <a:lnTo>
                  <a:pt x="547" y="15"/>
                </a:lnTo>
                <a:lnTo>
                  <a:pt x="543" y="18"/>
                </a:lnTo>
                <a:lnTo>
                  <a:pt x="541" y="24"/>
                </a:lnTo>
                <a:lnTo>
                  <a:pt x="540" y="33"/>
                </a:lnTo>
                <a:lnTo>
                  <a:pt x="540" y="33"/>
                </a:lnTo>
                <a:lnTo>
                  <a:pt x="536" y="42"/>
                </a:lnTo>
                <a:lnTo>
                  <a:pt x="534" y="49"/>
                </a:lnTo>
                <a:lnTo>
                  <a:pt x="530" y="56"/>
                </a:lnTo>
                <a:lnTo>
                  <a:pt x="525" y="63"/>
                </a:lnTo>
                <a:lnTo>
                  <a:pt x="525" y="63"/>
                </a:lnTo>
                <a:lnTo>
                  <a:pt x="512" y="77"/>
                </a:lnTo>
                <a:lnTo>
                  <a:pt x="493" y="94"/>
                </a:lnTo>
                <a:lnTo>
                  <a:pt x="467" y="118"/>
                </a:lnTo>
                <a:lnTo>
                  <a:pt x="458" y="105"/>
                </a:lnTo>
                <a:lnTo>
                  <a:pt x="422" y="10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B9293260-139F-405B-98F7-CD5F3FC08688}"/>
              </a:ext>
            </a:extLst>
          </p:cNvPr>
          <p:cNvSpPr>
            <a:spLocks noEditPoints="1"/>
          </p:cNvSpPr>
          <p:nvPr/>
        </p:nvSpPr>
        <p:spPr bwMode="auto">
          <a:xfrm>
            <a:off x="6196489" y="900067"/>
            <a:ext cx="1225757" cy="1528015"/>
          </a:xfrm>
          <a:custGeom>
            <a:avLst/>
            <a:gdLst>
              <a:gd name="T0" fmla="*/ 646 w 953"/>
              <a:gd name="T1" fmla="*/ 1 h 1188"/>
              <a:gd name="T2" fmla="*/ 598 w 953"/>
              <a:gd name="T3" fmla="*/ 7 h 1188"/>
              <a:gd name="T4" fmla="*/ 546 w 953"/>
              <a:gd name="T5" fmla="*/ 36 h 1188"/>
              <a:gd name="T6" fmla="*/ 527 w 953"/>
              <a:gd name="T7" fmla="*/ 96 h 1188"/>
              <a:gd name="T8" fmla="*/ 534 w 953"/>
              <a:gd name="T9" fmla="*/ 151 h 1188"/>
              <a:gd name="T10" fmla="*/ 504 w 953"/>
              <a:gd name="T11" fmla="*/ 201 h 1188"/>
              <a:gd name="T12" fmla="*/ 348 w 953"/>
              <a:gd name="T13" fmla="*/ 270 h 1188"/>
              <a:gd name="T14" fmla="*/ 109 w 953"/>
              <a:gd name="T15" fmla="*/ 374 h 1188"/>
              <a:gd name="T16" fmla="*/ 62 w 953"/>
              <a:gd name="T17" fmla="*/ 422 h 1188"/>
              <a:gd name="T18" fmla="*/ 7 w 953"/>
              <a:gd name="T19" fmla="*/ 529 h 1188"/>
              <a:gd name="T20" fmla="*/ 4 w 953"/>
              <a:gd name="T21" fmla="*/ 592 h 1188"/>
              <a:gd name="T22" fmla="*/ 70 w 953"/>
              <a:gd name="T23" fmla="*/ 673 h 1188"/>
              <a:gd name="T24" fmla="*/ 205 w 953"/>
              <a:gd name="T25" fmla="*/ 746 h 1188"/>
              <a:gd name="T26" fmla="*/ 262 w 953"/>
              <a:gd name="T27" fmla="*/ 827 h 1188"/>
              <a:gd name="T28" fmla="*/ 171 w 953"/>
              <a:gd name="T29" fmla="*/ 947 h 1188"/>
              <a:gd name="T30" fmla="*/ 118 w 953"/>
              <a:gd name="T31" fmla="*/ 996 h 1188"/>
              <a:gd name="T32" fmla="*/ 116 w 953"/>
              <a:gd name="T33" fmla="*/ 1012 h 1188"/>
              <a:gd name="T34" fmla="*/ 94 w 953"/>
              <a:gd name="T35" fmla="*/ 1088 h 1188"/>
              <a:gd name="T36" fmla="*/ 102 w 953"/>
              <a:gd name="T37" fmla="*/ 1121 h 1188"/>
              <a:gd name="T38" fmla="*/ 196 w 953"/>
              <a:gd name="T39" fmla="*/ 1142 h 1188"/>
              <a:gd name="T40" fmla="*/ 310 w 953"/>
              <a:gd name="T41" fmla="*/ 1181 h 1188"/>
              <a:gd name="T42" fmla="*/ 369 w 953"/>
              <a:gd name="T43" fmla="*/ 1185 h 1188"/>
              <a:gd name="T44" fmla="*/ 388 w 953"/>
              <a:gd name="T45" fmla="*/ 1150 h 1188"/>
              <a:gd name="T46" fmla="*/ 344 w 953"/>
              <a:gd name="T47" fmla="*/ 1109 h 1188"/>
              <a:gd name="T48" fmla="*/ 313 w 953"/>
              <a:gd name="T49" fmla="*/ 1059 h 1188"/>
              <a:gd name="T50" fmla="*/ 289 w 953"/>
              <a:gd name="T51" fmla="*/ 1012 h 1188"/>
              <a:gd name="T52" fmla="*/ 341 w 953"/>
              <a:gd name="T53" fmla="*/ 933 h 1188"/>
              <a:gd name="T54" fmla="*/ 416 w 953"/>
              <a:gd name="T55" fmla="*/ 854 h 1188"/>
              <a:gd name="T56" fmla="*/ 540 w 953"/>
              <a:gd name="T57" fmla="*/ 727 h 1188"/>
              <a:gd name="T58" fmla="*/ 523 w 953"/>
              <a:gd name="T59" fmla="*/ 837 h 1188"/>
              <a:gd name="T60" fmla="*/ 522 w 953"/>
              <a:gd name="T61" fmla="*/ 922 h 1188"/>
              <a:gd name="T62" fmla="*/ 528 w 953"/>
              <a:gd name="T63" fmla="*/ 961 h 1188"/>
              <a:gd name="T64" fmla="*/ 589 w 953"/>
              <a:gd name="T65" fmla="*/ 967 h 1188"/>
              <a:gd name="T66" fmla="*/ 720 w 953"/>
              <a:gd name="T67" fmla="*/ 966 h 1188"/>
              <a:gd name="T68" fmla="*/ 787 w 953"/>
              <a:gd name="T69" fmla="*/ 971 h 1188"/>
              <a:gd name="T70" fmla="*/ 799 w 953"/>
              <a:gd name="T71" fmla="*/ 945 h 1188"/>
              <a:gd name="T72" fmla="*/ 747 w 953"/>
              <a:gd name="T73" fmla="*/ 909 h 1188"/>
              <a:gd name="T74" fmla="*/ 678 w 953"/>
              <a:gd name="T75" fmla="*/ 847 h 1188"/>
              <a:gd name="T76" fmla="*/ 649 w 953"/>
              <a:gd name="T77" fmla="*/ 642 h 1188"/>
              <a:gd name="T78" fmla="*/ 834 w 953"/>
              <a:gd name="T79" fmla="*/ 771 h 1188"/>
              <a:gd name="T80" fmla="*/ 859 w 953"/>
              <a:gd name="T81" fmla="*/ 849 h 1188"/>
              <a:gd name="T82" fmla="*/ 875 w 953"/>
              <a:gd name="T83" fmla="*/ 872 h 1188"/>
              <a:gd name="T84" fmla="*/ 916 w 953"/>
              <a:gd name="T85" fmla="*/ 891 h 1188"/>
              <a:gd name="T86" fmla="*/ 935 w 953"/>
              <a:gd name="T87" fmla="*/ 889 h 1188"/>
              <a:gd name="T88" fmla="*/ 953 w 953"/>
              <a:gd name="T89" fmla="*/ 845 h 1188"/>
              <a:gd name="T90" fmla="*/ 936 w 953"/>
              <a:gd name="T91" fmla="*/ 804 h 1188"/>
              <a:gd name="T92" fmla="*/ 921 w 953"/>
              <a:gd name="T93" fmla="*/ 765 h 1188"/>
              <a:gd name="T94" fmla="*/ 886 w 953"/>
              <a:gd name="T95" fmla="*/ 715 h 1188"/>
              <a:gd name="T96" fmla="*/ 805 w 953"/>
              <a:gd name="T97" fmla="*/ 641 h 1188"/>
              <a:gd name="T98" fmla="*/ 727 w 953"/>
              <a:gd name="T99" fmla="*/ 459 h 1188"/>
              <a:gd name="T100" fmla="*/ 846 w 953"/>
              <a:gd name="T101" fmla="*/ 502 h 1188"/>
              <a:gd name="T102" fmla="*/ 906 w 953"/>
              <a:gd name="T103" fmla="*/ 516 h 1188"/>
              <a:gd name="T104" fmla="*/ 923 w 953"/>
              <a:gd name="T105" fmla="*/ 520 h 1188"/>
              <a:gd name="T106" fmla="*/ 937 w 953"/>
              <a:gd name="T107" fmla="*/ 494 h 1188"/>
              <a:gd name="T108" fmla="*/ 915 w 953"/>
              <a:gd name="T109" fmla="*/ 419 h 1188"/>
              <a:gd name="T110" fmla="*/ 862 w 953"/>
              <a:gd name="T111" fmla="*/ 387 h 1188"/>
              <a:gd name="T112" fmla="*/ 717 w 953"/>
              <a:gd name="T113" fmla="*/ 375 h 1188"/>
              <a:gd name="T114" fmla="*/ 748 w 953"/>
              <a:gd name="T115" fmla="*/ 262 h 1188"/>
              <a:gd name="T116" fmla="*/ 771 w 953"/>
              <a:gd name="T117" fmla="*/ 220 h 1188"/>
              <a:gd name="T118" fmla="*/ 766 w 953"/>
              <a:gd name="T119" fmla="*/ 145 h 1188"/>
              <a:gd name="T120" fmla="*/ 731 w 953"/>
              <a:gd name="T121" fmla="*/ 19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53" h="1188">
                <a:moveTo>
                  <a:pt x="697" y="18"/>
                </a:moveTo>
                <a:lnTo>
                  <a:pt x="697" y="18"/>
                </a:lnTo>
                <a:lnTo>
                  <a:pt x="691" y="16"/>
                </a:lnTo>
                <a:lnTo>
                  <a:pt x="675" y="10"/>
                </a:lnTo>
                <a:lnTo>
                  <a:pt x="656" y="2"/>
                </a:lnTo>
                <a:lnTo>
                  <a:pt x="646" y="1"/>
                </a:lnTo>
                <a:lnTo>
                  <a:pt x="637" y="0"/>
                </a:lnTo>
                <a:lnTo>
                  <a:pt x="637" y="0"/>
                </a:lnTo>
                <a:lnTo>
                  <a:pt x="628" y="0"/>
                </a:lnTo>
                <a:lnTo>
                  <a:pt x="618" y="2"/>
                </a:lnTo>
                <a:lnTo>
                  <a:pt x="609" y="5"/>
                </a:lnTo>
                <a:lnTo>
                  <a:pt x="598" y="7"/>
                </a:lnTo>
                <a:lnTo>
                  <a:pt x="587" y="12"/>
                </a:lnTo>
                <a:lnTo>
                  <a:pt x="577" y="17"/>
                </a:lnTo>
                <a:lnTo>
                  <a:pt x="566" y="23"/>
                </a:lnTo>
                <a:lnTo>
                  <a:pt x="555" y="29"/>
                </a:lnTo>
                <a:lnTo>
                  <a:pt x="555" y="29"/>
                </a:lnTo>
                <a:lnTo>
                  <a:pt x="546" y="36"/>
                </a:lnTo>
                <a:lnTo>
                  <a:pt x="539" y="45"/>
                </a:lnTo>
                <a:lnTo>
                  <a:pt x="534" y="55"/>
                </a:lnTo>
                <a:lnTo>
                  <a:pt x="530" y="64"/>
                </a:lnTo>
                <a:lnTo>
                  <a:pt x="528" y="75"/>
                </a:lnTo>
                <a:lnTo>
                  <a:pt x="527" y="86"/>
                </a:lnTo>
                <a:lnTo>
                  <a:pt x="527" y="96"/>
                </a:lnTo>
                <a:lnTo>
                  <a:pt x="528" y="107"/>
                </a:lnTo>
                <a:lnTo>
                  <a:pt x="528" y="107"/>
                </a:lnTo>
                <a:lnTo>
                  <a:pt x="532" y="124"/>
                </a:lnTo>
                <a:lnTo>
                  <a:pt x="534" y="138"/>
                </a:lnTo>
                <a:lnTo>
                  <a:pt x="534" y="145"/>
                </a:lnTo>
                <a:lnTo>
                  <a:pt x="534" y="151"/>
                </a:lnTo>
                <a:lnTo>
                  <a:pt x="530" y="158"/>
                </a:lnTo>
                <a:lnTo>
                  <a:pt x="527" y="167"/>
                </a:lnTo>
                <a:lnTo>
                  <a:pt x="527" y="167"/>
                </a:lnTo>
                <a:lnTo>
                  <a:pt x="510" y="189"/>
                </a:lnTo>
                <a:lnTo>
                  <a:pt x="507" y="196"/>
                </a:lnTo>
                <a:lnTo>
                  <a:pt x="504" y="201"/>
                </a:lnTo>
                <a:lnTo>
                  <a:pt x="504" y="201"/>
                </a:lnTo>
                <a:lnTo>
                  <a:pt x="504" y="217"/>
                </a:lnTo>
                <a:lnTo>
                  <a:pt x="504" y="226"/>
                </a:lnTo>
                <a:lnTo>
                  <a:pt x="504" y="226"/>
                </a:lnTo>
                <a:lnTo>
                  <a:pt x="455" y="239"/>
                </a:lnTo>
                <a:lnTo>
                  <a:pt x="348" y="270"/>
                </a:lnTo>
                <a:lnTo>
                  <a:pt x="348" y="270"/>
                </a:lnTo>
                <a:lnTo>
                  <a:pt x="314" y="282"/>
                </a:lnTo>
                <a:lnTo>
                  <a:pt x="273" y="299"/>
                </a:lnTo>
                <a:lnTo>
                  <a:pt x="228" y="318"/>
                </a:lnTo>
                <a:lnTo>
                  <a:pt x="184" y="338"/>
                </a:lnTo>
                <a:lnTo>
                  <a:pt x="109" y="374"/>
                </a:lnTo>
                <a:lnTo>
                  <a:pt x="87" y="384"/>
                </a:lnTo>
                <a:lnTo>
                  <a:pt x="77" y="390"/>
                </a:lnTo>
                <a:lnTo>
                  <a:pt x="77" y="390"/>
                </a:lnTo>
                <a:lnTo>
                  <a:pt x="75" y="396"/>
                </a:lnTo>
                <a:lnTo>
                  <a:pt x="70" y="407"/>
                </a:lnTo>
                <a:lnTo>
                  <a:pt x="62" y="422"/>
                </a:lnTo>
                <a:lnTo>
                  <a:pt x="62" y="422"/>
                </a:lnTo>
                <a:lnTo>
                  <a:pt x="50" y="441"/>
                </a:lnTo>
                <a:lnTo>
                  <a:pt x="38" y="463"/>
                </a:lnTo>
                <a:lnTo>
                  <a:pt x="25" y="488"/>
                </a:lnTo>
                <a:lnTo>
                  <a:pt x="13" y="516"/>
                </a:lnTo>
                <a:lnTo>
                  <a:pt x="7" y="529"/>
                </a:lnTo>
                <a:lnTo>
                  <a:pt x="4" y="544"/>
                </a:lnTo>
                <a:lnTo>
                  <a:pt x="1" y="558"/>
                </a:lnTo>
                <a:lnTo>
                  <a:pt x="0" y="570"/>
                </a:lnTo>
                <a:lnTo>
                  <a:pt x="1" y="582"/>
                </a:lnTo>
                <a:lnTo>
                  <a:pt x="4" y="592"/>
                </a:lnTo>
                <a:lnTo>
                  <a:pt x="4" y="592"/>
                </a:lnTo>
                <a:lnTo>
                  <a:pt x="8" y="602"/>
                </a:lnTo>
                <a:lnTo>
                  <a:pt x="13" y="611"/>
                </a:lnTo>
                <a:lnTo>
                  <a:pt x="26" y="629"/>
                </a:lnTo>
                <a:lnTo>
                  <a:pt x="40" y="646"/>
                </a:lnTo>
                <a:lnTo>
                  <a:pt x="55" y="660"/>
                </a:lnTo>
                <a:lnTo>
                  <a:pt x="70" y="673"/>
                </a:lnTo>
                <a:lnTo>
                  <a:pt x="83" y="684"/>
                </a:lnTo>
                <a:lnTo>
                  <a:pt x="96" y="692"/>
                </a:lnTo>
                <a:lnTo>
                  <a:pt x="106" y="698"/>
                </a:lnTo>
                <a:lnTo>
                  <a:pt x="106" y="698"/>
                </a:lnTo>
                <a:lnTo>
                  <a:pt x="163" y="726"/>
                </a:lnTo>
                <a:lnTo>
                  <a:pt x="205" y="746"/>
                </a:lnTo>
                <a:lnTo>
                  <a:pt x="235" y="735"/>
                </a:lnTo>
                <a:lnTo>
                  <a:pt x="334" y="757"/>
                </a:lnTo>
                <a:lnTo>
                  <a:pt x="334" y="757"/>
                </a:lnTo>
                <a:lnTo>
                  <a:pt x="323" y="766"/>
                </a:lnTo>
                <a:lnTo>
                  <a:pt x="296" y="792"/>
                </a:lnTo>
                <a:lnTo>
                  <a:pt x="262" y="827"/>
                </a:lnTo>
                <a:lnTo>
                  <a:pt x="244" y="847"/>
                </a:lnTo>
                <a:lnTo>
                  <a:pt x="226" y="867"/>
                </a:lnTo>
                <a:lnTo>
                  <a:pt x="226" y="867"/>
                </a:lnTo>
                <a:lnTo>
                  <a:pt x="210" y="887"/>
                </a:lnTo>
                <a:lnTo>
                  <a:pt x="196" y="908"/>
                </a:lnTo>
                <a:lnTo>
                  <a:pt x="171" y="947"/>
                </a:lnTo>
                <a:lnTo>
                  <a:pt x="155" y="977"/>
                </a:lnTo>
                <a:lnTo>
                  <a:pt x="149" y="989"/>
                </a:lnTo>
                <a:lnTo>
                  <a:pt x="149" y="989"/>
                </a:lnTo>
                <a:lnTo>
                  <a:pt x="131" y="992"/>
                </a:lnTo>
                <a:lnTo>
                  <a:pt x="120" y="994"/>
                </a:lnTo>
                <a:lnTo>
                  <a:pt x="118" y="996"/>
                </a:lnTo>
                <a:lnTo>
                  <a:pt x="116" y="997"/>
                </a:lnTo>
                <a:lnTo>
                  <a:pt x="118" y="997"/>
                </a:lnTo>
                <a:lnTo>
                  <a:pt x="118" y="997"/>
                </a:lnTo>
                <a:lnTo>
                  <a:pt x="118" y="999"/>
                </a:lnTo>
                <a:lnTo>
                  <a:pt x="118" y="1003"/>
                </a:lnTo>
                <a:lnTo>
                  <a:pt x="116" y="1012"/>
                </a:lnTo>
                <a:lnTo>
                  <a:pt x="111" y="1030"/>
                </a:lnTo>
                <a:lnTo>
                  <a:pt x="111" y="1030"/>
                </a:lnTo>
                <a:lnTo>
                  <a:pt x="105" y="1047"/>
                </a:lnTo>
                <a:lnTo>
                  <a:pt x="100" y="1060"/>
                </a:lnTo>
                <a:lnTo>
                  <a:pt x="96" y="1074"/>
                </a:lnTo>
                <a:lnTo>
                  <a:pt x="94" y="1088"/>
                </a:lnTo>
                <a:lnTo>
                  <a:pt x="93" y="1096"/>
                </a:lnTo>
                <a:lnTo>
                  <a:pt x="93" y="1103"/>
                </a:lnTo>
                <a:lnTo>
                  <a:pt x="94" y="1109"/>
                </a:lnTo>
                <a:lnTo>
                  <a:pt x="95" y="1113"/>
                </a:lnTo>
                <a:lnTo>
                  <a:pt x="99" y="1118"/>
                </a:lnTo>
                <a:lnTo>
                  <a:pt x="102" y="1121"/>
                </a:lnTo>
                <a:lnTo>
                  <a:pt x="102" y="1121"/>
                </a:lnTo>
                <a:lnTo>
                  <a:pt x="114" y="1125"/>
                </a:lnTo>
                <a:lnTo>
                  <a:pt x="127" y="1129"/>
                </a:lnTo>
                <a:lnTo>
                  <a:pt x="157" y="1135"/>
                </a:lnTo>
                <a:lnTo>
                  <a:pt x="185" y="1140"/>
                </a:lnTo>
                <a:lnTo>
                  <a:pt x="196" y="1142"/>
                </a:lnTo>
                <a:lnTo>
                  <a:pt x="205" y="1144"/>
                </a:lnTo>
                <a:lnTo>
                  <a:pt x="205" y="1144"/>
                </a:lnTo>
                <a:lnTo>
                  <a:pt x="233" y="1156"/>
                </a:lnTo>
                <a:lnTo>
                  <a:pt x="257" y="1165"/>
                </a:lnTo>
                <a:lnTo>
                  <a:pt x="283" y="1174"/>
                </a:lnTo>
                <a:lnTo>
                  <a:pt x="310" y="1181"/>
                </a:lnTo>
                <a:lnTo>
                  <a:pt x="334" y="1187"/>
                </a:lnTo>
                <a:lnTo>
                  <a:pt x="346" y="1188"/>
                </a:lnTo>
                <a:lnTo>
                  <a:pt x="354" y="1188"/>
                </a:lnTo>
                <a:lnTo>
                  <a:pt x="363" y="1187"/>
                </a:lnTo>
                <a:lnTo>
                  <a:pt x="369" y="1185"/>
                </a:lnTo>
                <a:lnTo>
                  <a:pt x="369" y="1185"/>
                </a:lnTo>
                <a:lnTo>
                  <a:pt x="382" y="1173"/>
                </a:lnTo>
                <a:lnTo>
                  <a:pt x="386" y="1168"/>
                </a:lnTo>
                <a:lnTo>
                  <a:pt x="389" y="1165"/>
                </a:lnTo>
                <a:lnTo>
                  <a:pt x="390" y="1161"/>
                </a:lnTo>
                <a:lnTo>
                  <a:pt x="390" y="1159"/>
                </a:lnTo>
                <a:lnTo>
                  <a:pt x="388" y="1150"/>
                </a:lnTo>
                <a:lnTo>
                  <a:pt x="388" y="1150"/>
                </a:lnTo>
                <a:lnTo>
                  <a:pt x="385" y="1146"/>
                </a:lnTo>
                <a:lnTo>
                  <a:pt x="381" y="1141"/>
                </a:lnTo>
                <a:lnTo>
                  <a:pt x="365" y="1129"/>
                </a:lnTo>
                <a:lnTo>
                  <a:pt x="350" y="1115"/>
                </a:lnTo>
                <a:lnTo>
                  <a:pt x="344" y="1109"/>
                </a:lnTo>
                <a:lnTo>
                  <a:pt x="338" y="1102"/>
                </a:lnTo>
                <a:lnTo>
                  <a:pt x="338" y="1102"/>
                </a:lnTo>
                <a:lnTo>
                  <a:pt x="323" y="1081"/>
                </a:lnTo>
                <a:lnTo>
                  <a:pt x="317" y="1072"/>
                </a:lnTo>
                <a:lnTo>
                  <a:pt x="313" y="1059"/>
                </a:lnTo>
                <a:lnTo>
                  <a:pt x="313" y="1059"/>
                </a:lnTo>
                <a:lnTo>
                  <a:pt x="306" y="1028"/>
                </a:lnTo>
                <a:lnTo>
                  <a:pt x="302" y="1012"/>
                </a:lnTo>
                <a:lnTo>
                  <a:pt x="302" y="1012"/>
                </a:lnTo>
                <a:lnTo>
                  <a:pt x="298" y="1014"/>
                </a:lnTo>
                <a:lnTo>
                  <a:pt x="291" y="1012"/>
                </a:lnTo>
                <a:lnTo>
                  <a:pt x="289" y="1012"/>
                </a:lnTo>
                <a:lnTo>
                  <a:pt x="287" y="1010"/>
                </a:lnTo>
                <a:lnTo>
                  <a:pt x="287" y="1006"/>
                </a:lnTo>
                <a:lnTo>
                  <a:pt x="288" y="1003"/>
                </a:lnTo>
                <a:lnTo>
                  <a:pt x="288" y="1003"/>
                </a:lnTo>
                <a:lnTo>
                  <a:pt x="307" y="977"/>
                </a:lnTo>
                <a:lnTo>
                  <a:pt x="341" y="933"/>
                </a:lnTo>
                <a:lnTo>
                  <a:pt x="362" y="909"/>
                </a:lnTo>
                <a:lnTo>
                  <a:pt x="382" y="886"/>
                </a:lnTo>
                <a:lnTo>
                  <a:pt x="401" y="867"/>
                </a:lnTo>
                <a:lnTo>
                  <a:pt x="409" y="860"/>
                </a:lnTo>
                <a:lnTo>
                  <a:pt x="416" y="854"/>
                </a:lnTo>
                <a:lnTo>
                  <a:pt x="416" y="854"/>
                </a:lnTo>
                <a:lnTo>
                  <a:pt x="432" y="842"/>
                </a:lnTo>
                <a:lnTo>
                  <a:pt x="451" y="824"/>
                </a:lnTo>
                <a:lnTo>
                  <a:pt x="471" y="803"/>
                </a:lnTo>
                <a:lnTo>
                  <a:pt x="491" y="782"/>
                </a:lnTo>
                <a:lnTo>
                  <a:pt x="526" y="744"/>
                </a:lnTo>
                <a:lnTo>
                  <a:pt x="540" y="727"/>
                </a:lnTo>
                <a:lnTo>
                  <a:pt x="540" y="727"/>
                </a:lnTo>
                <a:lnTo>
                  <a:pt x="536" y="809"/>
                </a:lnTo>
                <a:lnTo>
                  <a:pt x="536" y="809"/>
                </a:lnTo>
                <a:lnTo>
                  <a:pt x="534" y="815"/>
                </a:lnTo>
                <a:lnTo>
                  <a:pt x="529" y="826"/>
                </a:lnTo>
                <a:lnTo>
                  <a:pt x="523" y="837"/>
                </a:lnTo>
                <a:lnTo>
                  <a:pt x="523" y="837"/>
                </a:lnTo>
                <a:lnTo>
                  <a:pt x="524" y="852"/>
                </a:lnTo>
                <a:lnTo>
                  <a:pt x="524" y="866"/>
                </a:lnTo>
                <a:lnTo>
                  <a:pt x="524" y="878"/>
                </a:lnTo>
                <a:lnTo>
                  <a:pt x="524" y="878"/>
                </a:lnTo>
                <a:lnTo>
                  <a:pt x="522" y="922"/>
                </a:lnTo>
                <a:lnTo>
                  <a:pt x="521" y="946"/>
                </a:lnTo>
                <a:lnTo>
                  <a:pt x="522" y="953"/>
                </a:lnTo>
                <a:lnTo>
                  <a:pt x="523" y="955"/>
                </a:lnTo>
                <a:lnTo>
                  <a:pt x="523" y="956"/>
                </a:lnTo>
                <a:lnTo>
                  <a:pt x="523" y="956"/>
                </a:lnTo>
                <a:lnTo>
                  <a:pt x="528" y="961"/>
                </a:lnTo>
                <a:lnTo>
                  <a:pt x="533" y="964"/>
                </a:lnTo>
                <a:lnTo>
                  <a:pt x="538" y="967"/>
                </a:lnTo>
                <a:lnTo>
                  <a:pt x="546" y="970"/>
                </a:lnTo>
                <a:lnTo>
                  <a:pt x="557" y="971"/>
                </a:lnTo>
                <a:lnTo>
                  <a:pt x="571" y="971"/>
                </a:lnTo>
                <a:lnTo>
                  <a:pt x="589" y="967"/>
                </a:lnTo>
                <a:lnTo>
                  <a:pt x="589" y="967"/>
                </a:lnTo>
                <a:lnTo>
                  <a:pt x="610" y="965"/>
                </a:lnTo>
                <a:lnTo>
                  <a:pt x="633" y="964"/>
                </a:lnTo>
                <a:lnTo>
                  <a:pt x="655" y="962"/>
                </a:lnTo>
                <a:lnTo>
                  <a:pt x="678" y="964"/>
                </a:lnTo>
                <a:lnTo>
                  <a:pt x="720" y="966"/>
                </a:lnTo>
                <a:lnTo>
                  <a:pt x="750" y="968"/>
                </a:lnTo>
                <a:lnTo>
                  <a:pt x="750" y="968"/>
                </a:lnTo>
                <a:lnTo>
                  <a:pt x="769" y="971"/>
                </a:lnTo>
                <a:lnTo>
                  <a:pt x="777" y="972"/>
                </a:lnTo>
                <a:lnTo>
                  <a:pt x="783" y="972"/>
                </a:lnTo>
                <a:lnTo>
                  <a:pt x="787" y="971"/>
                </a:lnTo>
                <a:lnTo>
                  <a:pt x="792" y="967"/>
                </a:lnTo>
                <a:lnTo>
                  <a:pt x="796" y="962"/>
                </a:lnTo>
                <a:lnTo>
                  <a:pt x="799" y="954"/>
                </a:lnTo>
                <a:lnTo>
                  <a:pt x="799" y="954"/>
                </a:lnTo>
                <a:lnTo>
                  <a:pt x="799" y="948"/>
                </a:lnTo>
                <a:lnTo>
                  <a:pt x="799" y="945"/>
                </a:lnTo>
                <a:lnTo>
                  <a:pt x="798" y="940"/>
                </a:lnTo>
                <a:lnTo>
                  <a:pt x="796" y="936"/>
                </a:lnTo>
                <a:lnTo>
                  <a:pt x="788" y="929"/>
                </a:lnTo>
                <a:lnTo>
                  <a:pt x="779" y="924"/>
                </a:lnTo>
                <a:lnTo>
                  <a:pt x="756" y="914"/>
                </a:lnTo>
                <a:lnTo>
                  <a:pt x="747" y="909"/>
                </a:lnTo>
                <a:lnTo>
                  <a:pt x="739" y="904"/>
                </a:lnTo>
                <a:lnTo>
                  <a:pt x="739" y="904"/>
                </a:lnTo>
                <a:lnTo>
                  <a:pt x="705" y="874"/>
                </a:lnTo>
                <a:lnTo>
                  <a:pt x="689" y="859"/>
                </a:lnTo>
                <a:lnTo>
                  <a:pt x="678" y="847"/>
                </a:lnTo>
                <a:lnTo>
                  <a:pt x="678" y="847"/>
                </a:lnTo>
                <a:lnTo>
                  <a:pt x="674" y="842"/>
                </a:lnTo>
                <a:lnTo>
                  <a:pt x="671" y="839"/>
                </a:lnTo>
                <a:lnTo>
                  <a:pt x="661" y="832"/>
                </a:lnTo>
                <a:lnTo>
                  <a:pt x="649" y="826"/>
                </a:lnTo>
                <a:lnTo>
                  <a:pt x="649" y="642"/>
                </a:lnTo>
                <a:lnTo>
                  <a:pt x="649" y="642"/>
                </a:lnTo>
                <a:lnTo>
                  <a:pt x="692" y="673"/>
                </a:lnTo>
                <a:lnTo>
                  <a:pt x="729" y="700"/>
                </a:lnTo>
                <a:lnTo>
                  <a:pt x="765" y="723"/>
                </a:lnTo>
                <a:lnTo>
                  <a:pt x="765" y="723"/>
                </a:lnTo>
                <a:lnTo>
                  <a:pt x="816" y="759"/>
                </a:lnTo>
                <a:lnTo>
                  <a:pt x="834" y="771"/>
                </a:lnTo>
                <a:lnTo>
                  <a:pt x="841" y="778"/>
                </a:lnTo>
                <a:lnTo>
                  <a:pt x="841" y="778"/>
                </a:lnTo>
                <a:lnTo>
                  <a:pt x="847" y="804"/>
                </a:lnTo>
                <a:lnTo>
                  <a:pt x="856" y="839"/>
                </a:lnTo>
                <a:lnTo>
                  <a:pt x="856" y="839"/>
                </a:lnTo>
                <a:lnTo>
                  <a:pt x="859" y="849"/>
                </a:lnTo>
                <a:lnTo>
                  <a:pt x="861" y="858"/>
                </a:lnTo>
                <a:lnTo>
                  <a:pt x="862" y="861"/>
                </a:lnTo>
                <a:lnTo>
                  <a:pt x="866" y="865"/>
                </a:lnTo>
                <a:lnTo>
                  <a:pt x="869" y="868"/>
                </a:lnTo>
                <a:lnTo>
                  <a:pt x="875" y="872"/>
                </a:lnTo>
                <a:lnTo>
                  <a:pt x="875" y="872"/>
                </a:lnTo>
                <a:lnTo>
                  <a:pt x="888" y="880"/>
                </a:lnTo>
                <a:lnTo>
                  <a:pt x="900" y="886"/>
                </a:lnTo>
                <a:lnTo>
                  <a:pt x="910" y="890"/>
                </a:lnTo>
                <a:lnTo>
                  <a:pt x="913" y="891"/>
                </a:lnTo>
                <a:lnTo>
                  <a:pt x="916" y="891"/>
                </a:lnTo>
                <a:lnTo>
                  <a:pt x="916" y="891"/>
                </a:lnTo>
                <a:lnTo>
                  <a:pt x="919" y="891"/>
                </a:lnTo>
                <a:lnTo>
                  <a:pt x="924" y="892"/>
                </a:lnTo>
                <a:lnTo>
                  <a:pt x="926" y="892"/>
                </a:lnTo>
                <a:lnTo>
                  <a:pt x="929" y="892"/>
                </a:lnTo>
                <a:lnTo>
                  <a:pt x="931" y="891"/>
                </a:lnTo>
                <a:lnTo>
                  <a:pt x="935" y="889"/>
                </a:lnTo>
                <a:lnTo>
                  <a:pt x="935" y="889"/>
                </a:lnTo>
                <a:lnTo>
                  <a:pt x="941" y="879"/>
                </a:lnTo>
                <a:lnTo>
                  <a:pt x="948" y="867"/>
                </a:lnTo>
                <a:lnTo>
                  <a:pt x="950" y="860"/>
                </a:lnTo>
                <a:lnTo>
                  <a:pt x="953" y="853"/>
                </a:lnTo>
                <a:lnTo>
                  <a:pt x="953" y="845"/>
                </a:lnTo>
                <a:lnTo>
                  <a:pt x="953" y="836"/>
                </a:lnTo>
                <a:lnTo>
                  <a:pt x="953" y="836"/>
                </a:lnTo>
                <a:lnTo>
                  <a:pt x="950" y="828"/>
                </a:lnTo>
                <a:lnTo>
                  <a:pt x="948" y="822"/>
                </a:lnTo>
                <a:lnTo>
                  <a:pt x="942" y="814"/>
                </a:lnTo>
                <a:lnTo>
                  <a:pt x="936" y="804"/>
                </a:lnTo>
                <a:lnTo>
                  <a:pt x="928" y="791"/>
                </a:lnTo>
                <a:lnTo>
                  <a:pt x="928" y="791"/>
                </a:lnTo>
                <a:lnTo>
                  <a:pt x="924" y="783"/>
                </a:lnTo>
                <a:lnTo>
                  <a:pt x="923" y="778"/>
                </a:lnTo>
                <a:lnTo>
                  <a:pt x="922" y="770"/>
                </a:lnTo>
                <a:lnTo>
                  <a:pt x="921" y="765"/>
                </a:lnTo>
                <a:lnTo>
                  <a:pt x="918" y="760"/>
                </a:lnTo>
                <a:lnTo>
                  <a:pt x="915" y="753"/>
                </a:lnTo>
                <a:lnTo>
                  <a:pt x="909" y="745"/>
                </a:lnTo>
                <a:lnTo>
                  <a:pt x="909" y="745"/>
                </a:lnTo>
                <a:lnTo>
                  <a:pt x="897" y="727"/>
                </a:lnTo>
                <a:lnTo>
                  <a:pt x="886" y="715"/>
                </a:lnTo>
                <a:lnTo>
                  <a:pt x="875" y="704"/>
                </a:lnTo>
                <a:lnTo>
                  <a:pt x="865" y="692"/>
                </a:lnTo>
                <a:lnTo>
                  <a:pt x="865" y="692"/>
                </a:lnTo>
                <a:lnTo>
                  <a:pt x="852" y="679"/>
                </a:lnTo>
                <a:lnTo>
                  <a:pt x="836" y="665"/>
                </a:lnTo>
                <a:lnTo>
                  <a:pt x="805" y="641"/>
                </a:lnTo>
                <a:lnTo>
                  <a:pt x="805" y="641"/>
                </a:lnTo>
                <a:lnTo>
                  <a:pt x="785" y="621"/>
                </a:lnTo>
                <a:lnTo>
                  <a:pt x="756" y="591"/>
                </a:lnTo>
                <a:lnTo>
                  <a:pt x="721" y="552"/>
                </a:lnTo>
                <a:lnTo>
                  <a:pt x="709" y="488"/>
                </a:lnTo>
                <a:lnTo>
                  <a:pt x="727" y="459"/>
                </a:lnTo>
                <a:lnTo>
                  <a:pt x="824" y="471"/>
                </a:lnTo>
                <a:lnTo>
                  <a:pt x="824" y="471"/>
                </a:lnTo>
                <a:lnTo>
                  <a:pt x="831" y="485"/>
                </a:lnTo>
                <a:lnTo>
                  <a:pt x="838" y="496"/>
                </a:lnTo>
                <a:lnTo>
                  <a:pt x="842" y="501"/>
                </a:lnTo>
                <a:lnTo>
                  <a:pt x="846" y="502"/>
                </a:lnTo>
                <a:lnTo>
                  <a:pt x="846" y="502"/>
                </a:lnTo>
                <a:lnTo>
                  <a:pt x="855" y="503"/>
                </a:lnTo>
                <a:lnTo>
                  <a:pt x="869" y="504"/>
                </a:lnTo>
                <a:lnTo>
                  <a:pt x="887" y="504"/>
                </a:lnTo>
                <a:lnTo>
                  <a:pt x="906" y="516"/>
                </a:lnTo>
                <a:lnTo>
                  <a:pt x="906" y="516"/>
                </a:lnTo>
                <a:lnTo>
                  <a:pt x="907" y="519"/>
                </a:lnTo>
                <a:lnTo>
                  <a:pt x="911" y="522"/>
                </a:lnTo>
                <a:lnTo>
                  <a:pt x="913" y="523"/>
                </a:lnTo>
                <a:lnTo>
                  <a:pt x="916" y="523"/>
                </a:lnTo>
                <a:lnTo>
                  <a:pt x="919" y="522"/>
                </a:lnTo>
                <a:lnTo>
                  <a:pt x="923" y="520"/>
                </a:lnTo>
                <a:lnTo>
                  <a:pt x="923" y="520"/>
                </a:lnTo>
                <a:lnTo>
                  <a:pt x="926" y="516"/>
                </a:lnTo>
                <a:lnTo>
                  <a:pt x="930" y="512"/>
                </a:lnTo>
                <a:lnTo>
                  <a:pt x="934" y="503"/>
                </a:lnTo>
                <a:lnTo>
                  <a:pt x="937" y="494"/>
                </a:lnTo>
                <a:lnTo>
                  <a:pt x="937" y="494"/>
                </a:lnTo>
                <a:lnTo>
                  <a:pt x="931" y="465"/>
                </a:lnTo>
                <a:lnTo>
                  <a:pt x="925" y="441"/>
                </a:lnTo>
                <a:lnTo>
                  <a:pt x="922" y="432"/>
                </a:lnTo>
                <a:lnTo>
                  <a:pt x="918" y="425"/>
                </a:lnTo>
                <a:lnTo>
                  <a:pt x="918" y="425"/>
                </a:lnTo>
                <a:lnTo>
                  <a:pt x="915" y="419"/>
                </a:lnTo>
                <a:lnTo>
                  <a:pt x="909" y="414"/>
                </a:lnTo>
                <a:lnTo>
                  <a:pt x="898" y="405"/>
                </a:lnTo>
                <a:lnTo>
                  <a:pt x="886" y="397"/>
                </a:lnTo>
                <a:lnTo>
                  <a:pt x="874" y="391"/>
                </a:lnTo>
                <a:lnTo>
                  <a:pt x="874" y="391"/>
                </a:lnTo>
                <a:lnTo>
                  <a:pt x="862" y="387"/>
                </a:lnTo>
                <a:lnTo>
                  <a:pt x="849" y="383"/>
                </a:lnTo>
                <a:lnTo>
                  <a:pt x="837" y="382"/>
                </a:lnTo>
                <a:lnTo>
                  <a:pt x="831" y="382"/>
                </a:lnTo>
                <a:lnTo>
                  <a:pt x="804" y="393"/>
                </a:lnTo>
                <a:lnTo>
                  <a:pt x="750" y="383"/>
                </a:lnTo>
                <a:lnTo>
                  <a:pt x="717" y="375"/>
                </a:lnTo>
                <a:lnTo>
                  <a:pt x="728" y="339"/>
                </a:lnTo>
                <a:lnTo>
                  <a:pt x="727" y="270"/>
                </a:lnTo>
                <a:lnTo>
                  <a:pt x="727" y="270"/>
                </a:lnTo>
                <a:lnTo>
                  <a:pt x="730" y="270"/>
                </a:lnTo>
                <a:lnTo>
                  <a:pt x="739" y="267"/>
                </a:lnTo>
                <a:lnTo>
                  <a:pt x="748" y="262"/>
                </a:lnTo>
                <a:lnTo>
                  <a:pt x="753" y="258"/>
                </a:lnTo>
                <a:lnTo>
                  <a:pt x="756" y="255"/>
                </a:lnTo>
                <a:lnTo>
                  <a:pt x="756" y="255"/>
                </a:lnTo>
                <a:lnTo>
                  <a:pt x="760" y="249"/>
                </a:lnTo>
                <a:lnTo>
                  <a:pt x="764" y="240"/>
                </a:lnTo>
                <a:lnTo>
                  <a:pt x="771" y="220"/>
                </a:lnTo>
                <a:lnTo>
                  <a:pt x="775" y="201"/>
                </a:lnTo>
                <a:lnTo>
                  <a:pt x="779" y="190"/>
                </a:lnTo>
                <a:lnTo>
                  <a:pt x="779" y="190"/>
                </a:lnTo>
                <a:lnTo>
                  <a:pt x="777" y="181"/>
                </a:lnTo>
                <a:lnTo>
                  <a:pt x="772" y="165"/>
                </a:lnTo>
                <a:lnTo>
                  <a:pt x="766" y="145"/>
                </a:lnTo>
                <a:lnTo>
                  <a:pt x="768" y="119"/>
                </a:lnTo>
                <a:lnTo>
                  <a:pt x="780" y="111"/>
                </a:lnTo>
                <a:lnTo>
                  <a:pt x="781" y="94"/>
                </a:lnTo>
                <a:lnTo>
                  <a:pt x="779" y="74"/>
                </a:lnTo>
                <a:lnTo>
                  <a:pt x="749" y="49"/>
                </a:lnTo>
                <a:lnTo>
                  <a:pt x="731" y="19"/>
                </a:lnTo>
                <a:lnTo>
                  <a:pt x="697" y="18"/>
                </a:lnTo>
                <a:close/>
                <a:moveTo>
                  <a:pt x="394" y="571"/>
                </a:moveTo>
                <a:lnTo>
                  <a:pt x="520" y="592"/>
                </a:lnTo>
                <a:lnTo>
                  <a:pt x="517" y="621"/>
                </a:lnTo>
                <a:lnTo>
                  <a:pt x="394" y="57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56FB477A-BD26-4E26-9652-0A3F44B1661E}"/>
              </a:ext>
            </a:extLst>
          </p:cNvPr>
          <p:cNvSpPr>
            <a:spLocks/>
          </p:cNvSpPr>
          <p:nvPr/>
        </p:nvSpPr>
        <p:spPr bwMode="auto">
          <a:xfrm>
            <a:off x="4227007" y="856036"/>
            <a:ext cx="1504549" cy="1357829"/>
          </a:xfrm>
          <a:custGeom>
            <a:avLst/>
            <a:gdLst>
              <a:gd name="T0" fmla="*/ 572 w 1128"/>
              <a:gd name="T1" fmla="*/ 124 h 1018"/>
              <a:gd name="T2" fmla="*/ 572 w 1128"/>
              <a:gd name="T3" fmla="*/ 146 h 1018"/>
              <a:gd name="T4" fmla="*/ 590 w 1128"/>
              <a:gd name="T5" fmla="*/ 182 h 1018"/>
              <a:gd name="T6" fmla="*/ 595 w 1128"/>
              <a:gd name="T7" fmla="*/ 192 h 1018"/>
              <a:gd name="T8" fmla="*/ 443 w 1128"/>
              <a:gd name="T9" fmla="*/ 213 h 1018"/>
              <a:gd name="T10" fmla="*/ 193 w 1128"/>
              <a:gd name="T11" fmla="*/ 239 h 1018"/>
              <a:gd name="T12" fmla="*/ 48 w 1128"/>
              <a:gd name="T13" fmla="*/ 209 h 1018"/>
              <a:gd name="T14" fmla="*/ 19 w 1128"/>
              <a:gd name="T15" fmla="*/ 210 h 1018"/>
              <a:gd name="T16" fmla="*/ 0 w 1128"/>
              <a:gd name="T17" fmla="*/ 215 h 1018"/>
              <a:gd name="T18" fmla="*/ 3 w 1128"/>
              <a:gd name="T19" fmla="*/ 241 h 1018"/>
              <a:gd name="T20" fmla="*/ 22 w 1128"/>
              <a:gd name="T21" fmla="*/ 270 h 1018"/>
              <a:gd name="T22" fmla="*/ 152 w 1128"/>
              <a:gd name="T23" fmla="*/ 297 h 1018"/>
              <a:gd name="T24" fmla="*/ 421 w 1128"/>
              <a:gd name="T25" fmla="*/ 300 h 1018"/>
              <a:gd name="T26" fmla="*/ 472 w 1128"/>
              <a:gd name="T27" fmla="*/ 575 h 1018"/>
              <a:gd name="T28" fmla="*/ 481 w 1128"/>
              <a:gd name="T29" fmla="*/ 611 h 1018"/>
              <a:gd name="T30" fmla="*/ 513 w 1128"/>
              <a:gd name="T31" fmla="*/ 756 h 1018"/>
              <a:gd name="T32" fmla="*/ 534 w 1128"/>
              <a:gd name="T33" fmla="*/ 825 h 1018"/>
              <a:gd name="T34" fmla="*/ 607 w 1128"/>
              <a:gd name="T35" fmla="*/ 916 h 1018"/>
              <a:gd name="T36" fmla="*/ 663 w 1128"/>
              <a:gd name="T37" fmla="*/ 956 h 1018"/>
              <a:gd name="T38" fmla="*/ 710 w 1128"/>
              <a:gd name="T39" fmla="*/ 975 h 1018"/>
              <a:gd name="T40" fmla="*/ 799 w 1128"/>
              <a:gd name="T41" fmla="*/ 958 h 1018"/>
              <a:gd name="T42" fmla="*/ 908 w 1128"/>
              <a:gd name="T43" fmla="*/ 923 h 1018"/>
              <a:gd name="T44" fmla="*/ 979 w 1128"/>
              <a:gd name="T45" fmla="*/ 922 h 1018"/>
              <a:gd name="T46" fmla="*/ 1003 w 1128"/>
              <a:gd name="T47" fmla="*/ 930 h 1018"/>
              <a:gd name="T48" fmla="*/ 1024 w 1128"/>
              <a:gd name="T49" fmla="*/ 939 h 1018"/>
              <a:gd name="T50" fmla="*/ 1073 w 1128"/>
              <a:gd name="T51" fmla="*/ 1012 h 1018"/>
              <a:gd name="T52" fmla="*/ 1104 w 1128"/>
              <a:gd name="T53" fmla="*/ 1008 h 1018"/>
              <a:gd name="T54" fmla="*/ 1096 w 1128"/>
              <a:gd name="T55" fmla="*/ 925 h 1018"/>
              <a:gd name="T56" fmla="*/ 1096 w 1128"/>
              <a:gd name="T57" fmla="*/ 854 h 1018"/>
              <a:gd name="T58" fmla="*/ 1128 w 1128"/>
              <a:gd name="T59" fmla="*/ 838 h 1018"/>
              <a:gd name="T60" fmla="*/ 1091 w 1128"/>
              <a:gd name="T61" fmla="*/ 781 h 1018"/>
              <a:gd name="T62" fmla="*/ 999 w 1128"/>
              <a:gd name="T63" fmla="*/ 723 h 1018"/>
              <a:gd name="T64" fmla="*/ 977 w 1128"/>
              <a:gd name="T65" fmla="*/ 738 h 1018"/>
              <a:gd name="T66" fmla="*/ 923 w 1128"/>
              <a:gd name="T67" fmla="*/ 781 h 1018"/>
              <a:gd name="T68" fmla="*/ 708 w 1128"/>
              <a:gd name="T69" fmla="*/ 711 h 1018"/>
              <a:gd name="T70" fmla="*/ 695 w 1128"/>
              <a:gd name="T71" fmla="*/ 673 h 1018"/>
              <a:gd name="T72" fmla="*/ 650 w 1128"/>
              <a:gd name="T73" fmla="*/ 590 h 1018"/>
              <a:gd name="T74" fmla="*/ 651 w 1128"/>
              <a:gd name="T75" fmla="*/ 530 h 1018"/>
              <a:gd name="T76" fmla="*/ 765 w 1128"/>
              <a:gd name="T77" fmla="*/ 370 h 1018"/>
              <a:gd name="T78" fmla="*/ 880 w 1128"/>
              <a:gd name="T79" fmla="*/ 304 h 1018"/>
              <a:gd name="T80" fmla="*/ 943 w 1128"/>
              <a:gd name="T81" fmla="*/ 292 h 1018"/>
              <a:gd name="T82" fmla="*/ 956 w 1128"/>
              <a:gd name="T83" fmla="*/ 265 h 1018"/>
              <a:gd name="T84" fmla="*/ 956 w 1128"/>
              <a:gd name="T85" fmla="*/ 239 h 1018"/>
              <a:gd name="T86" fmla="*/ 925 w 1128"/>
              <a:gd name="T87" fmla="*/ 237 h 1018"/>
              <a:gd name="T88" fmla="*/ 890 w 1128"/>
              <a:gd name="T89" fmla="*/ 237 h 1018"/>
              <a:gd name="T90" fmla="*/ 893 w 1128"/>
              <a:gd name="T91" fmla="*/ 221 h 1018"/>
              <a:gd name="T92" fmla="*/ 861 w 1128"/>
              <a:gd name="T93" fmla="*/ 239 h 1018"/>
              <a:gd name="T94" fmla="*/ 804 w 1128"/>
              <a:gd name="T95" fmla="*/ 233 h 1018"/>
              <a:gd name="T96" fmla="*/ 714 w 1128"/>
              <a:gd name="T97" fmla="*/ 165 h 1018"/>
              <a:gd name="T98" fmla="*/ 728 w 1128"/>
              <a:gd name="T99" fmla="*/ 59 h 1018"/>
              <a:gd name="T100" fmla="*/ 696 w 1128"/>
              <a:gd name="T101" fmla="*/ 39 h 1018"/>
              <a:gd name="T102" fmla="*/ 665 w 1128"/>
              <a:gd name="T103" fmla="*/ 22 h 1018"/>
              <a:gd name="T104" fmla="*/ 610 w 1128"/>
              <a:gd name="T105" fmla="*/ 5 h 1018"/>
              <a:gd name="T106" fmla="*/ 603 w 1128"/>
              <a:gd name="T107" fmla="*/ 15 h 1018"/>
              <a:gd name="T108" fmla="*/ 589 w 1128"/>
              <a:gd name="T109" fmla="*/ 40 h 1018"/>
              <a:gd name="T110" fmla="*/ 575 w 1128"/>
              <a:gd name="T111" fmla="*/ 47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28" h="1018">
                <a:moveTo>
                  <a:pt x="583" y="77"/>
                </a:moveTo>
                <a:lnTo>
                  <a:pt x="583" y="77"/>
                </a:lnTo>
                <a:lnTo>
                  <a:pt x="582" y="93"/>
                </a:lnTo>
                <a:lnTo>
                  <a:pt x="579" y="103"/>
                </a:lnTo>
                <a:lnTo>
                  <a:pt x="578" y="112"/>
                </a:lnTo>
                <a:lnTo>
                  <a:pt x="578" y="112"/>
                </a:lnTo>
                <a:lnTo>
                  <a:pt x="576" y="119"/>
                </a:lnTo>
                <a:lnTo>
                  <a:pt x="572" y="124"/>
                </a:lnTo>
                <a:lnTo>
                  <a:pt x="572" y="124"/>
                </a:lnTo>
                <a:lnTo>
                  <a:pt x="569" y="128"/>
                </a:lnTo>
                <a:lnTo>
                  <a:pt x="569" y="132"/>
                </a:lnTo>
                <a:lnTo>
                  <a:pt x="569" y="132"/>
                </a:lnTo>
                <a:lnTo>
                  <a:pt x="570" y="135"/>
                </a:lnTo>
                <a:lnTo>
                  <a:pt x="572" y="138"/>
                </a:lnTo>
                <a:lnTo>
                  <a:pt x="572" y="138"/>
                </a:lnTo>
                <a:lnTo>
                  <a:pt x="572" y="146"/>
                </a:lnTo>
                <a:lnTo>
                  <a:pt x="572" y="156"/>
                </a:lnTo>
                <a:lnTo>
                  <a:pt x="572" y="156"/>
                </a:lnTo>
                <a:lnTo>
                  <a:pt x="575" y="170"/>
                </a:lnTo>
                <a:lnTo>
                  <a:pt x="575" y="170"/>
                </a:lnTo>
                <a:lnTo>
                  <a:pt x="577" y="173"/>
                </a:lnTo>
                <a:lnTo>
                  <a:pt x="582" y="177"/>
                </a:lnTo>
                <a:lnTo>
                  <a:pt x="590" y="182"/>
                </a:lnTo>
                <a:lnTo>
                  <a:pt x="590" y="182"/>
                </a:lnTo>
                <a:lnTo>
                  <a:pt x="595" y="187"/>
                </a:lnTo>
                <a:lnTo>
                  <a:pt x="596" y="189"/>
                </a:lnTo>
                <a:lnTo>
                  <a:pt x="596" y="189"/>
                </a:lnTo>
                <a:lnTo>
                  <a:pt x="600" y="189"/>
                </a:lnTo>
                <a:lnTo>
                  <a:pt x="600" y="190"/>
                </a:lnTo>
                <a:lnTo>
                  <a:pt x="600" y="191"/>
                </a:lnTo>
                <a:lnTo>
                  <a:pt x="595" y="192"/>
                </a:lnTo>
                <a:lnTo>
                  <a:pt x="595" y="192"/>
                </a:lnTo>
                <a:lnTo>
                  <a:pt x="551" y="203"/>
                </a:lnTo>
                <a:lnTo>
                  <a:pt x="525" y="210"/>
                </a:lnTo>
                <a:lnTo>
                  <a:pt x="514" y="212"/>
                </a:lnTo>
                <a:lnTo>
                  <a:pt x="508" y="213"/>
                </a:lnTo>
                <a:lnTo>
                  <a:pt x="508" y="213"/>
                </a:lnTo>
                <a:lnTo>
                  <a:pt x="477" y="210"/>
                </a:lnTo>
                <a:lnTo>
                  <a:pt x="477" y="210"/>
                </a:lnTo>
                <a:lnTo>
                  <a:pt x="443" y="213"/>
                </a:lnTo>
                <a:lnTo>
                  <a:pt x="441" y="216"/>
                </a:lnTo>
                <a:lnTo>
                  <a:pt x="433" y="222"/>
                </a:lnTo>
                <a:lnTo>
                  <a:pt x="352" y="247"/>
                </a:lnTo>
                <a:lnTo>
                  <a:pt x="352" y="247"/>
                </a:lnTo>
                <a:lnTo>
                  <a:pt x="288" y="245"/>
                </a:lnTo>
                <a:lnTo>
                  <a:pt x="234" y="242"/>
                </a:lnTo>
                <a:lnTo>
                  <a:pt x="193" y="239"/>
                </a:lnTo>
                <a:lnTo>
                  <a:pt x="193" y="239"/>
                </a:lnTo>
                <a:lnTo>
                  <a:pt x="175" y="238"/>
                </a:lnTo>
                <a:lnTo>
                  <a:pt x="155" y="238"/>
                </a:lnTo>
                <a:lnTo>
                  <a:pt x="112" y="239"/>
                </a:lnTo>
                <a:lnTo>
                  <a:pt x="62" y="241"/>
                </a:lnTo>
                <a:lnTo>
                  <a:pt x="62" y="241"/>
                </a:lnTo>
                <a:lnTo>
                  <a:pt x="49" y="215"/>
                </a:lnTo>
                <a:lnTo>
                  <a:pt x="49" y="215"/>
                </a:lnTo>
                <a:lnTo>
                  <a:pt x="48" y="209"/>
                </a:lnTo>
                <a:lnTo>
                  <a:pt x="45" y="207"/>
                </a:lnTo>
                <a:lnTo>
                  <a:pt x="39" y="207"/>
                </a:lnTo>
                <a:lnTo>
                  <a:pt x="39" y="207"/>
                </a:lnTo>
                <a:lnTo>
                  <a:pt x="32" y="207"/>
                </a:lnTo>
                <a:lnTo>
                  <a:pt x="27" y="206"/>
                </a:lnTo>
                <a:lnTo>
                  <a:pt x="23" y="206"/>
                </a:lnTo>
                <a:lnTo>
                  <a:pt x="22" y="207"/>
                </a:lnTo>
                <a:lnTo>
                  <a:pt x="19" y="210"/>
                </a:lnTo>
                <a:lnTo>
                  <a:pt x="19" y="210"/>
                </a:lnTo>
                <a:lnTo>
                  <a:pt x="13" y="209"/>
                </a:lnTo>
                <a:lnTo>
                  <a:pt x="8" y="208"/>
                </a:lnTo>
                <a:lnTo>
                  <a:pt x="5" y="209"/>
                </a:lnTo>
                <a:lnTo>
                  <a:pt x="5" y="209"/>
                </a:lnTo>
                <a:lnTo>
                  <a:pt x="3" y="210"/>
                </a:lnTo>
                <a:lnTo>
                  <a:pt x="0" y="213"/>
                </a:lnTo>
                <a:lnTo>
                  <a:pt x="0" y="215"/>
                </a:lnTo>
                <a:lnTo>
                  <a:pt x="1" y="219"/>
                </a:lnTo>
                <a:lnTo>
                  <a:pt x="1" y="219"/>
                </a:lnTo>
                <a:lnTo>
                  <a:pt x="4" y="223"/>
                </a:lnTo>
                <a:lnTo>
                  <a:pt x="6" y="227"/>
                </a:lnTo>
                <a:lnTo>
                  <a:pt x="8" y="231"/>
                </a:lnTo>
                <a:lnTo>
                  <a:pt x="8" y="233"/>
                </a:lnTo>
                <a:lnTo>
                  <a:pt x="8" y="233"/>
                </a:lnTo>
                <a:lnTo>
                  <a:pt x="3" y="241"/>
                </a:lnTo>
                <a:lnTo>
                  <a:pt x="3" y="241"/>
                </a:lnTo>
                <a:lnTo>
                  <a:pt x="4" y="244"/>
                </a:lnTo>
                <a:lnTo>
                  <a:pt x="5" y="250"/>
                </a:lnTo>
                <a:lnTo>
                  <a:pt x="5" y="250"/>
                </a:lnTo>
                <a:lnTo>
                  <a:pt x="6" y="253"/>
                </a:lnTo>
                <a:lnTo>
                  <a:pt x="10" y="259"/>
                </a:lnTo>
                <a:lnTo>
                  <a:pt x="14" y="265"/>
                </a:lnTo>
                <a:lnTo>
                  <a:pt x="22" y="270"/>
                </a:lnTo>
                <a:lnTo>
                  <a:pt x="22" y="270"/>
                </a:lnTo>
                <a:lnTo>
                  <a:pt x="35" y="276"/>
                </a:lnTo>
                <a:lnTo>
                  <a:pt x="42" y="279"/>
                </a:lnTo>
                <a:lnTo>
                  <a:pt x="42" y="279"/>
                </a:lnTo>
                <a:lnTo>
                  <a:pt x="89" y="289"/>
                </a:lnTo>
                <a:lnTo>
                  <a:pt x="126" y="295"/>
                </a:lnTo>
                <a:lnTo>
                  <a:pt x="142" y="297"/>
                </a:lnTo>
                <a:lnTo>
                  <a:pt x="152" y="297"/>
                </a:lnTo>
                <a:lnTo>
                  <a:pt x="152" y="297"/>
                </a:lnTo>
                <a:lnTo>
                  <a:pt x="218" y="301"/>
                </a:lnTo>
                <a:lnTo>
                  <a:pt x="274" y="304"/>
                </a:lnTo>
                <a:lnTo>
                  <a:pt x="274" y="304"/>
                </a:lnTo>
                <a:lnTo>
                  <a:pt x="315" y="302"/>
                </a:lnTo>
                <a:lnTo>
                  <a:pt x="315" y="302"/>
                </a:lnTo>
                <a:lnTo>
                  <a:pt x="409" y="300"/>
                </a:lnTo>
                <a:lnTo>
                  <a:pt x="421" y="300"/>
                </a:lnTo>
                <a:lnTo>
                  <a:pt x="422" y="304"/>
                </a:lnTo>
                <a:lnTo>
                  <a:pt x="447" y="310"/>
                </a:lnTo>
                <a:lnTo>
                  <a:pt x="463" y="385"/>
                </a:lnTo>
                <a:lnTo>
                  <a:pt x="463" y="385"/>
                </a:lnTo>
                <a:lnTo>
                  <a:pt x="477" y="545"/>
                </a:lnTo>
                <a:lnTo>
                  <a:pt x="477" y="545"/>
                </a:lnTo>
                <a:lnTo>
                  <a:pt x="476" y="562"/>
                </a:lnTo>
                <a:lnTo>
                  <a:pt x="472" y="575"/>
                </a:lnTo>
                <a:lnTo>
                  <a:pt x="470" y="585"/>
                </a:lnTo>
                <a:lnTo>
                  <a:pt x="470" y="585"/>
                </a:lnTo>
                <a:lnTo>
                  <a:pt x="466" y="592"/>
                </a:lnTo>
                <a:lnTo>
                  <a:pt x="466" y="598"/>
                </a:lnTo>
                <a:lnTo>
                  <a:pt x="469" y="604"/>
                </a:lnTo>
                <a:lnTo>
                  <a:pt x="471" y="608"/>
                </a:lnTo>
                <a:lnTo>
                  <a:pt x="471" y="608"/>
                </a:lnTo>
                <a:lnTo>
                  <a:pt x="481" y="611"/>
                </a:lnTo>
                <a:lnTo>
                  <a:pt x="485" y="614"/>
                </a:lnTo>
                <a:lnTo>
                  <a:pt x="485" y="614"/>
                </a:lnTo>
                <a:lnTo>
                  <a:pt x="498" y="671"/>
                </a:lnTo>
                <a:lnTo>
                  <a:pt x="508" y="713"/>
                </a:lnTo>
                <a:lnTo>
                  <a:pt x="510" y="729"/>
                </a:lnTo>
                <a:lnTo>
                  <a:pt x="512" y="738"/>
                </a:lnTo>
                <a:lnTo>
                  <a:pt x="512" y="738"/>
                </a:lnTo>
                <a:lnTo>
                  <a:pt x="513" y="756"/>
                </a:lnTo>
                <a:lnTo>
                  <a:pt x="516" y="782"/>
                </a:lnTo>
                <a:lnTo>
                  <a:pt x="520" y="805"/>
                </a:lnTo>
                <a:lnTo>
                  <a:pt x="522" y="813"/>
                </a:lnTo>
                <a:lnTo>
                  <a:pt x="523" y="818"/>
                </a:lnTo>
                <a:lnTo>
                  <a:pt x="523" y="818"/>
                </a:lnTo>
                <a:lnTo>
                  <a:pt x="528" y="823"/>
                </a:lnTo>
                <a:lnTo>
                  <a:pt x="531" y="825"/>
                </a:lnTo>
                <a:lnTo>
                  <a:pt x="534" y="825"/>
                </a:lnTo>
                <a:lnTo>
                  <a:pt x="534" y="825"/>
                </a:lnTo>
                <a:lnTo>
                  <a:pt x="560" y="828"/>
                </a:lnTo>
                <a:lnTo>
                  <a:pt x="583" y="828"/>
                </a:lnTo>
                <a:lnTo>
                  <a:pt x="583" y="828"/>
                </a:lnTo>
                <a:lnTo>
                  <a:pt x="585" y="843"/>
                </a:lnTo>
                <a:lnTo>
                  <a:pt x="595" y="878"/>
                </a:lnTo>
                <a:lnTo>
                  <a:pt x="601" y="897"/>
                </a:lnTo>
                <a:lnTo>
                  <a:pt x="607" y="916"/>
                </a:lnTo>
                <a:lnTo>
                  <a:pt x="615" y="931"/>
                </a:lnTo>
                <a:lnTo>
                  <a:pt x="619" y="937"/>
                </a:lnTo>
                <a:lnTo>
                  <a:pt x="623" y="941"/>
                </a:lnTo>
                <a:lnTo>
                  <a:pt x="623" y="941"/>
                </a:lnTo>
                <a:lnTo>
                  <a:pt x="632" y="947"/>
                </a:lnTo>
                <a:lnTo>
                  <a:pt x="642" y="951"/>
                </a:lnTo>
                <a:lnTo>
                  <a:pt x="652" y="955"/>
                </a:lnTo>
                <a:lnTo>
                  <a:pt x="663" y="956"/>
                </a:lnTo>
                <a:lnTo>
                  <a:pt x="679" y="957"/>
                </a:lnTo>
                <a:lnTo>
                  <a:pt x="685" y="957"/>
                </a:lnTo>
                <a:lnTo>
                  <a:pt x="685" y="957"/>
                </a:lnTo>
                <a:lnTo>
                  <a:pt x="688" y="960"/>
                </a:lnTo>
                <a:lnTo>
                  <a:pt x="695" y="967"/>
                </a:lnTo>
                <a:lnTo>
                  <a:pt x="699" y="970"/>
                </a:lnTo>
                <a:lnTo>
                  <a:pt x="704" y="973"/>
                </a:lnTo>
                <a:lnTo>
                  <a:pt x="710" y="975"/>
                </a:lnTo>
                <a:lnTo>
                  <a:pt x="716" y="975"/>
                </a:lnTo>
                <a:lnTo>
                  <a:pt x="716" y="975"/>
                </a:lnTo>
                <a:lnTo>
                  <a:pt x="738" y="974"/>
                </a:lnTo>
                <a:lnTo>
                  <a:pt x="758" y="969"/>
                </a:lnTo>
                <a:lnTo>
                  <a:pt x="758" y="969"/>
                </a:lnTo>
                <a:lnTo>
                  <a:pt x="783" y="964"/>
                </a:lnTo>
                <a:lnTo>
                  <a:pt x="795" y="961"/>
                </a:lnTo>
                <a:lnTo>
                  <a:pt x="799" y="958"/>
                </a:lnTo>
                <a:lnTo>
                  <a:pt x="803" y="955"/>
                </a:lnTo>
                <a:lnTo>
                  <a:pt x="803" y="955"/>
                </a:lnTo>
                <a:lnTo>
                  <a:pt x="809" y="944"/>
                </a:lnTo>
                <a:lnTo>
                  <a:pt x="811" y="941"/>
                </a:lnTo>
                <a:lnTo>
                  <a:pt x="812" y="939"/>
                </a:lnTo>
                <a:lnTo>
                  <a:pt x="812" y="939"/>
                </a:lnTo>
                <a:lnTo>
                  <a:pt x="859" y="931"/>
                </a:lnTo>
                <a:lnTo>
                  <a:pt x="908" y="923"/>
                </a:lnTo>
                <a:lnTo>
                  <a:pt x="908" y="923"/>
                </a:lnTo>
                <a:lnTo>
                  <a:pt x="920" y="920"/>
                </a:lnTo>
                <a:lnTo>
                  <a:pt x="941" y="918"/>
                </a:lnTo>
                <a:lnTo>
                  <a:pt x="962" y="916"/>
                </a:lnTo>
                <a:lnTo>
                  <a:pt x="969" y="916"/>
                </a:lnTo>
                <a:lnTo>
                  <a:pt x="974" y="917"/>
                </a:lnTo>
                <a:lnTo>
                  <a:pt x="974" y="917"/>
                </a:lnTo>
                <a:lnTo>
                  <a:pt x="979" y="922"/>
                </a:lnTo>
                <a:lnTo>
                  <a:pt x="980" y="923"/>
                </a:lnTo>
                <a:lnTo>
                  <a:pt x="984" y="923"/>
                </a:lnTo>
                <a:lnTo>
                  <a:pt x="984" y="923"/>
                </a:lnTo>
                <a:lnTo>
                  <a:pt x="992" y="922"/>
                </a:lnTo>
                <a:lnTo>
                  <a:pt x="994" y="923"/>
                </a:lnTo>
                <a:lnTo>
                  <a:pt x="998" y="925"/>
                </a:lnTo>
                <a:lnTo>
                  <a:pt x="998" y="925"/>
                </a:lnTo>
                <a:lnTo>
                  <a:pt x="1003" y="930"/>
                </a:lnTo>
                <a:lnTo>
                  <a:pt x="1008" y="936"/>
                </a:lnTo>
                <a:lnTo>
                  <a:pt x="1012" y="941"/>
                </a:lnTo>
                <a:lnTo>
                  <a:pt x="1015" y="942"/>
                </a:lnTo>
                <a:lnTo>
                  <a:pt x="1017" y="943"/>
                </a:lnTo>
                <a:lnTo>
                  <a:pt x="1017" y="943"/>
                </a:lnTo>
                <a:lnTo>
                  <a:pt x="1019" y="942"/>
                </a:lnTo>
                <a:lnTo>
                  <a:pt x="1022" y="941"/>
                </a:lnTo>
                <a:lnTo>
                  <a:pt x="1024" y="939"/>
                </a:lnTo>
                <a:lnTo>
                  <a:pt x="1027" y="941"/>
                </a:lnTo>
                <a:lnTo>
                  <a:pt x="1027" y="941"/>
                </a:lnTo>
                <a:lnTo>
                  <a:pt x="1034" y="955"/>
                </a:lnTo>
                <a:lnTo>
                  <a:pt x="1040" y="968"/>
                </a:lnTo>
                <a:lnTo>
                  <a:pt x="1048" y="981"/>
                </a:lnTo>
                <a:lnTo>
                  <a:pt x="1057" y="995"/>
                </a:lnTo>
                <a:lnTo>
                  <a:pt x="1067" y="1007"/>
                </a:lnTo>
                <a:lnTo>
                  <a:pt x="1073" y="1012"/>
                </a:lnTo>
                <a:lnTo>
                  <a:pt x="1078" y="1016"/>
                </a:lnTo>
                <a:lnTo>
                  <a:pt x="1084" y="1017"/>
                </a:lnTo>
                <a:lnTo>
                  <a:pt x="1090" y="1018"/>
                </a:lnTo>
                <a:lnTo>
                  <a:pt x="1090" y="1018"/>
                </a:lnTo>
                <a:lnTo>
                  <a:pt x="1094" y="1017"/>
                </a:lnTo>
                <a:lnTo>
                  <a:pt x="1099" y="1016"/>
                </a:lnTo>
                <a:lnTo>
                  <a:pt x="1101" y="1012"/>
                </a:lnTo>
                <a:lnTo>
                  <a:pt x="1104" y="1008"/>
                </a:lnTo>
                <a:lnTo>
                  <a:pt x="1106" y="1004"/>
                </a:lnTo>
                <a:lnTo>
                  <a:pt x="1107" y="998"/>
                </a:lnTo>
                <a:lnTo>
                  <a:pt x="1107" y="986"/>
                </a:lnTo>
                <a:lnTo>
                  <a:pt x="1106" y="973"/>
                </a:lnTo>
                <a:lnTo>
                  <a:pt x="1104" y="961"/>
                </a:lnTo>
                <a:lnTo>
                  <a:pt x="1099" y="939"/>
                </a:lnTo>
                <a:lnTo>
                  <a:pt x="1099" y="939"/>
                </a:lnTo>
                <a:lnTo>
                  <a:pt x="1096" y="925"/>
                </a:lnTo>
                <a:lnTo>
                  <a:pt x="1092" y="914"/>
                </a:lnTo>
                <a:lnTo>
                  <a:pt x="1090" y="905"/>
                </a:lnTo>
                <a:lnTo>
                  <a:pt x="1087" y="899"/>
                </a:lnTo>
                <a:lnTo>
                  <a:pt x="1087" y="899"/>
                </a:lnTo>
                <a:lnTo>
                  <a:pt x="1079" y="850"/>
                </a:lnTo>
                <a:lnTo>
                  <a:pt x="1079" y="850"/>
                </a:lnTo>
                <a:lnTo>
                  <a:pt x="1087" y="853"/>
                </a:lnTo>
                <a:lnTo>
                  <a:pt x="1096" y="854"/>
                </a:lnTo>
                <a:lnTo>
                  <a:pt x="1104" y="855"/>
                </a:lnTo>
                <a:lnTo>
                  <a:pt x="1113" y="855"/>
                </a:lnTo>
                <a:lnTo>
                  <a:pt x="1117" y="854"/>
                </a:lnTo>
                <a:lnTo>
                  <a:pt x="1121" y="853"/>
                </a:lnTo>
                <a:lnTo>
                  <a:pt x="1124" y="850"/>
                </a:lnTo>
                <a:lnTo>
                  <a:pt x="1126" y="847"/>
                </a:lnTo>
                <a:lnTo>
                  <a:pt x="1128" y="843"/>
                </a:lnTo>
                <a:lnTo>
                  <a:pt x="1128" y="838"/>
                </a:lnTo>
                <a:lnTo>
                  <a:pt x="1128" y="838"/>
                </a:lnTo>
                <a:lnTo>
                  <a:pt x="1126" y="821"/>
                </a:lnTo>
                <a:lnTo>
                  <a:pt x="1123" y="810"/>
                </a:lnTo>
                <a:lnTo>
                  <a:pt x="1122" y="806"/>
                </a:lnTo>
                <a:lnTo>
                  <a:pt x="1119" y="804"/>
                </a:lnTo>
                <a:lnTo>
                  <a:pt x="1111" y="798"/>
                </a:lnTo>
                <a:lnTo>
                  <a:pt x="1111" y="798"/>
                </a:lnTo>
                <a:lnTo>
                  <a:pt x="1091" y="781"/>
                </a:lnTo>
                <a:lnTo>
                  <a:pt x="1065" y="763"/>
                </a:lnTo>
                <a:lnTo>
                  <a:pt x="1065" y="763"/>
                </a:lnTo>
                <a:lnTo>
                  <a:pt x="1034" y="738"/>
                </a:lnTo>
                <a:lnTo>
                  <a:pt x="1018" y="728"/>
                </a:lnTo>
                <a:lnTo>
                  <a:pt x="1012" y="724"/>
                </a:lnTo>
                <a:lnTo>
                  <a:pt x="1006" y="723"/>
                </a:lnTo>
                <a:lnTo>
                  <a:pt x="1006" y="723"/>
                </a:lnTo>
                <a:lnTo>
                  <a:pt x="999" y="723"/>
                </a:lnTo>
                <a:lnTo>
                  <a:pt x="994" y="724"/>
                </a:lnTo>
                <a:lnTo>
                  <a:pt x="993" y="727"/>
                </a:lnTo>
                <a:lnTo>
                  <a:pt x="992" y="729"/>
                </a:lnTo>
                <a:lnTo>
                  <a:pt x="992" y="729"/>
                </a:lnTo>
                <a:lnTo>
                  <a:pt x="986" y="734"/>
                </a:lnTo>
                <a:lnTo>
                  <a:pt x="981" y="736"/>
                </a:lnTo>
                <a:lnTo>
                  <a:pt x="977" y="738"/>
                </a:lnTo>
                <a:lnTo>
                  <a:pt x="977" y="738"/>
                </a:lnTo>
                <a:lnTo>
                  <a:pt x="965" y="742"/>
                </a:lnTo>
                <a:lnTo>
                  <a:pt x="958" y="746"/>
                </a:lnTo>
                <a:lnTo>
                  <a:pt x="946" y="753"/>
                </a:lnTo>
                <a:lnTo>
                  <a:pt x="946" y="753"/>
                </a:lnTo>
                <a:lnTo>
                  <a:pt x="939" y="759"/>
                </a:lnTo>
                <a:lnTo>
                  <a:pt x="933" y="766"/>
                </a:lnTo>
                <a:lnTo>
                  <a:pt x="928" y="774"/>
                </a:lnTo>
                <a:lnTo>
                  <a:pt x="923" y="781"/>
                </a:lnTo>
                <a:lnTo>
                  <a:pt x="917" y="794"/>
                </a:lnTo>
                <a:lnTo>
                  <a:pt x="916" y="799"/>
                </a:lnTo>
                <a:lnTo>
                  <a:pt x="746" y="844"/>
                </a:lnTo>
                <a:lnTo>
                  <a:pt x="694" y="755"/>
                </a:lnTo>
                <a:lnTo>
                  <a:pt x="694" y="755"/>
                </a:lnTo>
                <a:lnTo>
                  <a:pt x="696" y="748"/>
                </a:lnTo>
                <a:lnTo>
                  <a:pt x="703" y="731"/>
                </a:lnTo>
                <a:lnTo>
                  <a:pt x="708" y="711"/>
                </a:lnTo>
                <a:lnTo>
                  <a:pt x="710" y="702"/>
                </a:lnTo>
                <a:lnTo>
                  <a:pt x="710" y="694"/>
                </a:lnTo>
                <a:lnTo>
                  <a:pt x="710" y="694"/>
                </a:lnTo>
                <a:lnTo>
                  <a:pt x="708" y="685"/>
                </a:lnTo>
                <a:lnTo>
                  <a:pt x="705" y="683"/>
                </a:lnTo>
                <a:lnTo>
                  <a:pt x="704" y="681"/>
                </a:lnTo>
                <a:lnTo>
                  <a:pt x="698" y="677"/>
                </a:lnTo>
                <a:lnTo>
                  <a:pt x="695" y="673"/>
                </a:lnTo>
                <a:lnTo>
                  <a:pt x="690" y="668"/>
                </a:lnTo>
                <a:lnTo>
                  <a:pt x="690" y="668"/>
                </a:lnTo>
                <a:lnTo>
                  <a:pt x="683" y="660"/>
                </a:lnTo>
                <a:lnTo>
                  <a:pt x="677" y="649"/>
                </a:lnTo>
                <a:lnTo>
                  <a:pt x="663" y="627"/>
                </a:lnTo>
                <a:lnTo>
                  <a:pt x="647" y="599"/>
                </a:lnTo>
                <a:lnTo>
                  <a:pt x="647" y="599"/>
                </a:lnTo>
                <a:lnTo>
                  <a:pt x="650" y="590"/>
                </a:lnTo>
                <a:lnTo>
                  <a:pt x="651" y="583"/>
                </a:lnTo>
                <a:lnTo>
                  <a:pt x="651" y="577"/>
                </a:lnTo>
                <a:lnTo>
                  <a:pt x="651" y="577"/>
                </a:lnTo>
                <a:lnTo>
                  <a:pt x="645" y="554"/>
                </a:lnTo>
                <a:lnTo>
                  <a:pt x="645" y="554"/>
                </a:lnTo>
                <a:lnTo>
                  <a:pt x="645" y="551"/>
                </a:lnTo>
                <a:lnTo>
                  <a:pt x="646" y="545"/>
                </a:lnTo>
                <a:lnTo>
                  <a:pt x="651" y="530"/>
                </a:lnTo>
                <a:lnTo>
                  <a:pt x="657" y="516"/>
                </a:lnTo>
                <a:lnTo>
                  <a:pt x="661" y="507"/>
                </a:lnTo>
                <a:lnTo>
                  <a:pt x="661" y="507"/>
                </a:lnTo>
                <a:lnTo>
                  <a:pt x="694" y="449"/>
                </a:lnTo>
                <a:lnTo>
                  <a:pt x="715" y="413"/>
                </a:lnTo>
                <a:lnTo>
                  <a:pt x="726" y="395"/>
                </a:lnTo>
                <a:lnTo>
                  <a:pt x="726" y="395"/>
                </a:lnTo>
                <a:lnTo>
                  <a:pt x="765" y="370"/>
                </a:lnTo>
                <a:lnTo>
                  <a:pt x="804" y="345"/>
                </a:lnTo>
                <a:lnTo>
                  <a:pt x="804" y="345"/>
                </a:lnTo>
                <a:lnTo>
                  <a:pt x="827" y="329"/>
                </a:lnTo>
                <a:lnTo>
                  <a:pt x="845" y="317"/>
                </a:lnTo>
                <a:lnTo>
                  <a:pt x="845" y="317"/>
                </a:lnTo>
                <a:lnTo>
                  <a:pt x="870" y="310"/>
                </a:lnTo>
                <a:lnTo>
                  <a:pt x="870" y="310"/>
                </a:lnTo>
                <a:lnTo>
                  <a:pt x="880" y="304"/>
                </a:lnTo>
                <a:lnTo>
                  <a:pt x="889" y="301"/>
                </a:lnTo>
                <a:lnTo>
                  <a:pt x="896" y="297"/>
                </a:lnTo>
                <a:lnTo>
                  <a:pt x="896" y="297"/>
                </a:lnTo>
                <a:lnTo>
                  <a:pt x="916" y="292"/>
                </a:lnTo>
                <a:lnTo>
                  <a:pt x="936" y="290"/>
                </a:lnTo>
                <a:lnTo>
                  <a:pt x="936" y="290"/>
                </a:lnTo>
                <a:lnTo>
                  <a:pt x="940" y="290"/>
                </a:lnTo>
                <a:lnTo>
                  <a:pt x="943" y="292"/>
                </a:lnTo>
                <a:lnTo>
                  <a:pt x="946" y="292"/>
                </a:lnTo>
                <a:lnTo>
                  <a:pt x="948" y="291"/>
                </a:lnTo>
                <a:lnTo>
                  <a:pt x="950" y="290"/>
                </a:lnTo>
                <a:lnTo>
                  <a:pt x="952" y="288"/>
                </a:lnTo>
                <a:lnTo>
                  <a:pt x="952" y="288"/>
                </a:lnTo>
                <a:lnTo>
                  <a:pt x="955" y="281"/>
                </a:lnTo>
                <a:lnTo>
                  <a:pt x="956" y="272"/>
                </a:lnTo>
                <a:lnTo>
                  <a:pt x="956" y="265"/>
                </a:lnTo>
                <a:lnTo>
                  <a:pt x="956" y="261"/>
                </a:lnTo>
                <a:lnTo>
                  <a:pt x="956" y="261"/>
                </a:lnTo>
                <a:lnTo>
                  <a:pt x="958" y="257"/>
                </a:lnTo>
                <a:lnTo>
                  <a:pt x="960" y="248"/>
                </a:lnTo>
                <a:lnTo>
                  <a:pt x="961" y="245"/>
                </a:lnTo>
                <a:lnTo>
                  <a:pt x="961" y="241"/>
                </a:lnTo>
                <a:lnTo>
                  <a:pt x="960" y="239"/>
                </a:lnTo>
                <a:lnTo>
                  <a:pt x="956" y="239"/>
                </a:lnTo>
                <a:lnTo>
                  <a:pt x="956" y="239"/>
                </a:lnTo>
                <a:lnTo>
                  <a:pt x="940" y="242"/>
                </a:lnTo>
                <a:lnTo>
                  <a:pt x="931" y="245"/>
                </a:lnTo>
                <a:lnTo>
                  <a:pt x="931" y="245"/>
                </a:lnTo>
                <a:lnTo>
                  <a:pt x="931" y="244"/>
                </a:lnTo>
                <a:lnTo>
                  <a:pt x="931" y="242"/>
                </a:lnTo>
                <a:lnTo>
                  <a:pt x="930" y="240"/>
                </a:lnTo>
                <a:lnTo>
                  <a:pt x="925" y="237"/>
                </a:lnTo>
                <a:lnTo>
                  <a:pt x="925" y="237"/>
                </a:lnTo>
                <a:lnTo>
                  <a:pt x="920" y="234"/>
                </a:lnTo>
                <a:lnTo>
                  <a:pt x="910" y="235"/>
                </a:lnTo>
                <a:lnTo>
                  <a:pt x="910" y="235"/>
                </a:lnTo>
                <a:lnTo>
                  <a:pt x="902" y="237"/>
                </a:lnTo>
                <a:lnTo>
                  <a:pt x="896" y="238"/>
                </a:lnTo>
                <a:lnTo>
                  <a:pt x="891" y="238"/>
                </a:lnTo>
                <a:lnTo>
                  <a:pt x="890" y="237"/>
                </a:lnTo>
                <a:lnTo>
                  <a:pt x="890" y="237"/>
                </a:lnTo>
                <a:lnTo>
                  <a:pt x="889" y="235"/>
                </a:lnTo>
                <a:lnTo>
                  <a:pt x="890" y="234"/>
                </a:lnTo>
                <a:lnTo>
                  <a:pt x="892" y="229"/>
                </a:lnTo>
                <a:lnTo>
                  <a:pt x="895" y="225"/>
                </a:lnTo>
                <a:lnTo>
                  <a:pt x="895" y="222"/>
                </a:lnTo>
                <a:lnTo>
                  <a:pt x="893" y="221"/>
                </a:lnTo>
                <a:lnTo>
                  <a:pt x="893" y="221"/>
                </a:lnTo>
                <a:lnTo>
                  <a:pt x="891" y="220"/>
                </a:lnTo>
                <a:lnTo>
                  <a:pt x="889" y="219"/>
                </a:lnTo>
                <a:lnTo>
                  <a:pt x="884" y="220"/>
                </a:lnTo>
                <a:lnTo>
                  <a:pt x="871" y="227"/>
                </a:lnTo>
                <a:lnTo>
                  <a:pt x="871" y="227"/>
                </a:lnTo>
                <a:lnTo>
                  <a:pt x="866" y="231"/>
                </a:lnTo>
                <a:lnTo>
                  <a:pt x="864" y="234"/>
                </a:lnTo>
                <a:lnTo>
                  <a:pt x="861" y="239"/>
                </a:lnTo>
                <a:lnTo>
                  <a:pt x="861" y="239"/>
                </a:lnTo>
                <a:lnTo>
                  <a:pt x="859" y="244"/>
                </a:lnTo>
                <a:lnTo>
                  <a:pt x="856" y="247"/>
                </a:lnTo>
                <a:lnTo>
                  <a:pt x="836" y="239"/>
                </a:lnTo>
                <a:lnTo>
                  <a:pt x="836" y="239"/>
                </a:lnTo>
                <a:lnTo>
                  <a:pt x="822" y="237"/>
                </a:lnTo>
                <a:lnTo>
                  <a:pt x="804" y="233"/>
                </a:lnTo>
                <a:lnTo>
                  <a:pt x="804" y="233"/>
                </a:lnTo>
                <a:lnTo>
                  <a:pt x="796" y="232"/>
                </a:lnTo>
                <a:lnTo>
                  <a:pt x="789" y="231"/>
                </a:lnTo>
                <a:lnTo>
                  <a:pt x="768" y="216"/>
                </a:lnTo>
                <a:lnTo>
                  <a:pt x="723" y="204"/>
                </a:lnTo>
                <a:lnTo>
                  <a:pt x="694" y="189"/>
                </a:lnTo>
                <a:lnTo>
                  <a:pt x="705" y="170"/>
                </a:lnTo>
                <a:lnTo>
                  <a:pt x="705" y="170"/>
                </a:lnTo>
                <a:lnTo>
                  <a:pt x="714" y="165"/>
                </a:lnTo>
                <a:lnTo>
                  <a:pt x="719" y="162"/>
                </a:lnTo>
                <a:lnTo>
                  <a:pt x="722" y="158"/>
                </a:lnTo>
                <a:lnTo>
                  <a:pt x="722" y="158"/>
                </a:lnTo>
                <a:lnTo>
                  <a:pt x="728" y="118"/>
                </a:lnTo>
                <a:lnTo>
                  <a:pt x="728" y="118"/>
                </a:lnTo>
                <a:lnTo>
                  <a:pt x="730" y="81"/>
                </a:lnTo>
                <a:lnTo>
                  <a:pt x="730" y="81"/>
                </a:lnTo>
                <a:lnTo>
                  <a:pt x="728" y="59"/>
                </a:lnTo>
                <a:lnTo>
                  <a:pt x="728" y="59"/>
                </a:lnTo>
                <a:lnTo>
                  <a:pt x="723" y="53"/>
                </a:lnTo>
                <a:lnTo>
                  <a:pt x="720" y="49"/>
                </a:lnTo>
                <a:lnTo>
                  <a:pt x="717" y="47"/>
                </a:lnTo>
                <a:lnTo>
                  <a:pt x="717" y="47"/>
                </a:lnTo>
                <a:lnTo>
                  <a:pt x="713" y="45"/>
                </a:lnTo>
                <a:lnTo>
                  <a:pt x="708" y="43"/>
                </a:lnTo>
                <a:lnTo>
                  <a:pt x="696" y="39"/>
                </a:lnTo>
                <a:lnTo>
                  <a:pt x="696" y="39"/>
                </a:lnTo>
                <a:lnTo>
                  <a:pt x="691" y="33"/>
                </a:lnTo>
                <a:lnTo>
                  <a:pt x="686" y="28"/>
                </a:lnTo>
                <a:lnTo>
                  <a:pt x="683" y="26"/>
                </a:lnTo>
                <a:lnTo>
                  <a:pt x="683" y="26"/>
                </a:lnTo>
                <a:lnTo>
                  <a:pt x="677" y="24"/>
                </a:lnTo>
                <a:lnTo>
                  <a:pt x="671" y="22"/>
                </a:lnTo>
                <a:lnTo>
                  <a:pt x="665" y="22"/>
                </a:lnTo>
                <a:lnTo>
                  <a:pt x="665" y="22"/>
                </a:lnTo>
                <a:lnTo>
                  <a:pt x="653" y="25"/>
                </a:lnTo>
                <a:lnTo>
                  <a:pt x="647" y="26"/>
                </a:lnTo>
                <a:lnTo>
                  <a:pt x="630" y="16"/>
                </a:lnTo>
                <a:lnTo>
                  <a:pt x="623" y="0"/>
                </a:lnTo>
                <a:lnTo>
                  <a:pt x="616" y="11"/>
                </a:lnTo>
                <a:lnTo>
                  <a:pt x="616" y="11"/>
                </a:lnTo>
                <a:lnTo>
                  <a:pt x="610" y="5"/>
                </a:lnTo>
                <a:lnTo>
                  <a:pt x="607" y="1"/>
                </a:lnTo>
                <a:lnTo>
                  <a:pt x="606" y="0"/>
                </a:lnTo>
                <a:lnTo>
                  <a:pt x="604" y="0"/>
                </a:lnTo>
                <a:lnTo>
                  <a:pt x="604" y="0"/>
                </a:lnTo>
                <a:lnTo>
                  <a:pt x="606" y="6"/>
                </a:lnTo>
                <a:lnTo>
                  <a:pt x="604" y="13"/>
                </a:lnTo>
                <a:lnTo>
                  <a:pt x="604" y="13"/>
                </a:lnTo>
                <a:lnTo>
                  <a:pt x="603" y="15"/>
                </a:lnTo>
                <a:lnTo>
                  <a:pt x="601" y="18"/>
                </a:lnTo>
                <a:lnTo>
                  <a:pt x="595" y="20"/>
                </a:lnTo>
                <a:lnTo>
                  <a:pt x="595" y="20"/>
                </a:lnTo>
                <a:lnTo>
                  <a:pt x="590" y="21"/>
                </a:lnTo>
                <a:lnTo>
                  <a:pt x="589" y="22"/>
                </a:lnTo>
                <a:lnTo>
                  <a:pt x="589" y="26"/>
                </a:lnTo>
                <a:lnTo>
                  <a:pt x="589" y="40"/>
                </a:lnTo>
                <a:lnTo>
                  <a:pt x="589" y="40"/>
                </a:lnTo>
                <a:lnTo>
                  <a:pt x="586" y="40"/>
                </a:lnTo>
                <a:lnTo>
                  <a:pt x="584" y="40"/>
                </a:lnTo>
                <a:lnTo>
                  <a:pt x="583" y="43"/>
                </a:lnTo>
                <a:lnTo>
                  <a:pt x="583" y="43"/>
                </a:lnTo>
                <a:lnTo>
                  <a:pt x="581" y="44"/>
                </a:lnTo>
                <a:lnTo>
                  <a:pt x="579" y="44"/>
                </a:lnTo>
                <a:lnTo>
                  <a:pt x="577" y="45"/>
                </a:lnTo>
                <a:lnTo>
                  <a:pt x="575" y="47"/>
                </a:lnTo>
                <a:lnTo>
                  <a:pt x="575" y="47"/>
                </a:lnTo>
                <a:lnTo>
                  <a:pt x="573" y="50"/>
                </a:lnTo>
                <a:lnTo>
                  <a:pt x="575" y="53"/>
                </a:lnTo>
                <a:lnTo>
                  <a:pt x="577" y="64"/>
                </a:lnTo>
                <a:lnTo>
                  <a:pt x="583" y="77"/>
                </a:lnTo>
                <a:lnTo>
                  <a:pt x="583" y="7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30F13BE7-9289-4E44-AE32-F9F67073D829}"/>
              </a:ext>
            </a:extLst>
          </p:cNvPr>
          <p:cNvSpPr>
            <a:spLocks noEditPoints="1"/>
          </p:cNvSpPr>
          <p:nvPr/>
        </p:nvSpPr>
        <p:spPr bwMode="auto">
          <a:xfrm>
            <a:off x="2762456" y="2789581"/>
            <a:ext cx="567914" cy="1617320"/>
          </a:xfrm>
          <a:custGeom>
            <a:avLst/>
            <a:gdLst>
              <a:gd name="T0" fmla="*/ 61 w 552"/>
              <a:gd name="T1" fmla="*/ 118 h 1572"/>
              <a:gd name="T2" fmla="*/ 52 w 552"/>
              <a:gd name="T3" fmla="*/ 113 h 1572"/>
              <a:gd name="T4" fmla="*/ 37 w 552"/>
              <a:gd name="T5" fmla="*/ 114 h 1572"/>
              <a:gd name="T6" fmla="*/ 19 w 552"/>
              <a:gd name="T7" fmla="*/ 93 h 1572"/>
              <a:gd name="T8" fmla="*/ 7 w 552"/>
              <a:gd name="T9" fmla="*/ 93 h 1572"/>
              <a:gd name="T10" fmla="*/ 6 w 552"/>
              <a:gd name="T11" fmla="*/ 105 h 1572"/>
              <a:gd name="T12" fmla="*/ 3 w 552"/>
              <a:gd name="T13" fmla="*/ 145 h 1572"/>
              <a:gd name="T14" fmla="*/ 25 w 552"/>
              <a:gd name="T15" fmla="*/ 174 h 1572"/>
              <a:gd name="T16" fmla="*/ 37 w 552"/>
              <a:gd name="T17" fmla="*/ 249 h 1572"/>
              <a:gd name="T18" fmla="*/ 52 w 552"/>
              <a:gd name="T19" fmla="*/ 344 h 1572"/>
              <a:gd name="T20" fmla="*/ 132 w 552"/>
              <a:gd name="T21" fmla="*/ 400 h 1572"/>
              <a:gd name="T22" fmla="*/ 211 w 552"/>
              <a:gd name="T23" fmla="*/ 481 h 1572"/>
              <a:gd name="T24" fmla="*/ 230 w 552"/>
              <a:gd name="T25" fmla="*/ 543 h 1572"/>
              <a:gd name="T26" fmla="*/ 251 w 552"/>
              <a:gd name="T27" fmla="*/ 625 h 1572"/>
              <a:gd name="T28" fmla="*/ 253 w 552"/>
              <a:gd name="T29" fmla="*/ 693 h 1572"/>
              <a:gd name="T30" fmla="*/ 237 w 552"/>
              <a:gd name="T31" fmla="*/ 788 h 1572"/>
              <a:gd name="T32" fmla="*/ 246 w 552"/>
              <a:gd name="T33" fmla="*/ 929 h 1572"/>
              <a:gd name="T34" fmla="*/ 257 w 552"/>
              <a:gd name="T35" fmla="*/ 1034 h 1572"/>
              <a:gd name="T36" fmla="*/ 292 w 552"/>
              <a:gd name="T37" fmla="*/ 1042 h 1572"/>
              <a:gd name="T38" fmla="*/ 292 w 552"/>
              <a:gd name="T39" fmla="*/ 1178 h 1572"/>
              <a:gd name="T40" fmla="*/ 306 w 552"/>
              <a:gd name="T41" fmla="*/ 1357 h 1572"/>
              <a:gd name="T42" fmla="*/ 311 w 552"/>
              <a:gd name="T43" fmla="*/ 1411 h 1572"/>
              <a:gd name="T44" fmla="*/ 345 w 552"/>
              <a:gd name="T45" fmla="*/ 1472 h 1572"/>
              <a:gd name="T46" fmla="*/ 402 w 552"/>
              <a:gd name="T47" fmla="*/ 1553 h 1572"/>
              <a:gd name="T48" fmla="*/ 440 w 552"/>
              <a:gd name="T49" fmla="*/ 1569 h 1572"/>
              <a:gd name="T50" fmla="*/ 478 w 552"/>
              <a:gd name="T51" fmla="*/ 1522 h 1572"/>
              <a:gd name="T52" fmla="*/ 520 w 552"/>
              <a:gd name="T53" fmla="*/ 1513 h 1572"/>
              <a:gd name="T54" fmla="*/ 527 w 552"/>
              <a:gd name="T55" fmla="*/ 1499 h 1572"/>
              <a:gd name="T56" fmla="*/ 523 w 552"/>
              <a:gd name="T57" fmla="*/ 1467 h 1572"/>
              <a:gd name="T58" fmla="*/ 481 w 552"/>
              <a:gd name="T59" fmla="*/ 1400 h 1572"/>
              <a:gd name="T60" fmla="*/ 457 w 552"/>
              <a:gd name="T61" fmla="*/ 1346 h 1572"/>
              <a:gd name="T62" fmla="*/ 470 w 552"/>
              <a:gd name="T63" fmla="*/ 1275 h 1572"/>
              <a:gd name="T64" fmla="*/ 515 w 552"/>
              <a:gd name="T65" fmla="*/ 1183 h 1572"/>
              <a:gd name="T66" fmla="*/ 534 w 552"/>
              <a:gd name="T67" fmla="*/ 1054 h 1572"/>
              <a:gd name="T68" fmla="*/ 534 w 552"/>
              <a:gd name="T69" fmla="*/ 850 h 1572"/>
              <a:gd name="T70" fmla="*/ 540 w 552"/>
              <a:gd name="T71" fmla="*/ 788 h 1572"/>
              <a:gd name="T72" fmla="*/ 517 w 552"/>
              <a:gd name="T73" fmla="*/ 601 h 1572"/>
              <a:gd name="T74" fmla="*/ 517 w 552"/>
              <a:gd name="T75" fmla="*/ 489 h 1572"/>
              <a:gd name="T76" fmla="*/ 515 w 552"/>
              <a:gd name="T77" fmla="*/ 438 h 1572"/>
              <a:gd name="T78" fmla="*/ 469 w 552"/>
              <a:gd name="T79" fmla="*/ 363 h 1572"/>
              <a:gd name="T80" fmla="*/ 412 w 552"/>
              <a:gd name="T81" fmla="*/ 219 h 1572"/>
              <a:gd name="T82" fmla="*/ 408 w 552"/>
              <a:gd name="T83" fmla="*/ 162 h 1572"/>
              <a:gd name="T84" fmla="*/ 338 w 552"/>
              <a:gd name="T85" fmla="*/ 70 h 1572"/>
              <a:gd name="T86" fmla="*/ 318 w 552"/>
              <a:gd name="T87" fmla="*/ 17 h 1572"/>
              <a:gd name="T88" fmla="*/ 286 w 552"/>
              <a:gd name="T89" fmla="*/ 5 h 1572"/>
              <a:gd name="T90" fmla="*/ 271 w 552"/>
              <a:gd name="T91" fmla="*/ 5 h 1572"/>
              <a:gd name="T92" fmla="*/ 268 w 552"/>
              <a:gd name="T93" fmla="*/ 10 h 1572"/>
              <a:gd name="T94" fmla="*/ 282 w 552"/>
              <a:gd name="T95" fmla="*/ 59 h 1572"/>
              <a:gd name="T96" fmla="*/ 269 w 552"/>
              <a:gd name="T97" fmla="*/ 60 h 1572"/>
              <a:gd name="T98" fmla="*/ 295 w 552"/>
              <a:gd name="T99" fmla="*/ 92 h 1572"/>
              <a:gd name="T100" fmla="*/ 322 w 552"/>
              <a:gd name="T101" fmla="*/ 107 h 1572"/>
              <a:gd name="T102" fmla="*/ 349 w 552"/>
              <a:gd name="T103" fmla="*/ 191 h 1572"/>
              <a:gd name="T104" fmla="*/ 334 w 552"/>
              <a:gd name="T105" fmla="*/ 199 h 1572"/>
              <a:gd name="T106" fmla="*/ 281 w 552"/>
              <a:gd name="T107" fmla="*/ 160 h 1572"/>
              <a:gd name="T108" fmla="*/ 251 w 552"/>
              <a:gd name="T109" fmla="*/ 162 h 1572"/>
              <a:gd name="T110" fmla="*/ 221 w 552"/>
              <a:gd name="T111" fmla="*/ 161 h 1572"/>
              <a:gd name="T112" fmla="*/ 204 w 552"/>
              <a:gd name="T113" fmla="*/ 185 h 1572"/>
              <a:gd name="T114" fmla="*/ 201 w 552"/>
              <a:gd name="T115" fmla="*/ 254 h 1572"/>
              <a:gd name="T116" fmla="*/ 100 w 552"/>
              <a:gd name="T117" fmla="*/ 266 h 1572"/>
              <a:gd name="T118" fmla="*/ 87 w 552"/>
              <a:gd name="T119" fmla="*/ 214 h 1572"/>
              <a:gd name="T120" fmla="*/ 63 w 552"/>
              <a:gd name="T121" fmla="*/ 151 h 1572"/>
              <a:gd name="T122" fmla="*/ 385 w 552"/>
              <a:gd name="T123" fmla="*/ 1146 h 1572"/>
              <a:gd name="T124" fmla="*/ 426 w 552"/>
              <a:gd name="T125" fmla="*/ 1048 h 1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2" h="1572">
                <a:moveTo>
                  <a:pt x="63" y="151"/>
                </a:moveTo>
                <a:lnTo>
                  <a:pt x="63" y="151"/>
                </a:lnTo>
                <a:lnTo>
                  <a:pt x="63" y="145"/>
                </a:lnTo>
                <a:lnTo>
                  <a:pt x="63" y="138"/>
                </a:lnTo>
                <a:lnTo>
                  <a:pt x="62" y="124"/>
                </a:lnTo>
                <a:lnTo>
                  <a:pt x="61" y="118"/>
                </a:lnTo>
                <a:lnTo>
                  <a:pt x="58" y="113"/>
                </a:lnTo>
                <a:lnTo>
                  <a:pt x="57" y="111"/>
                </a:lnTo>
                <a:lnTo>
                  <a:pt x="56" y="111"/>
                </a:lnTo>
                <a:lnTo>
                  <a:pt x="55" y="111"/>
                </a:lnTo>
                <a:lnTo>
                  <a:pt x="55" y="111"/>
                </a:lnTo>
                <a:lnTo>
                  <a:pt x="52" y="113"/>
                </a:lnTo>
                <a:lnTo>
                  <a:pt x="51" y="117"/>
                </a:lnTo>
                <a:lnTo>
                  <a:pt x="49" y="125"/>
                </a:lnTo>
                <a:lnTo>
                  <a:pt x="49" y="137"/>
                </a:lnTo>
                <a:lnTo>
                  <a:pt x="49" y="137"/>
                </a:lnTo>
                <a:lnTo>
                  <a:pt x="45" y="130"/>
                </a:lnTo>
                <a:lnTo>
                  <a:pt x="37" y="114"/>
                </a:lnTo>
                <a:lnTo>
                  <a:pt x="27" y="99"/>
                </a:lnTo>
                <a:lnTo>
                  <a:pt x="24" y="94"/>
                </a:lnTo>
                <a:lnTo>
                  <a:pt x="22" y="94"/>
                </a:lnTo>
                <a:lnTo>
                  <a:pt x="20" y="94"/>
                </a:lnTo>
                <a:lnTo>
                  <a:pt x="20" y="94"/>
                </a:lnTo>
                <a:lnTo>
                  <a:pt x="19" y="93"/>
                </a:lnTo>
                <a:lnTo>
                  <a:pt x="17" y="91"/>
                </a:lnTo>
                <a:lnTo>
                  <a:pt x="13" y="88"/>
                </a:lnTo>
                <a:lnTo>
                  <a:pt x="11" y="90"/>
                </a:lnTo>
                <a:lnTo>
                  <a:pt x="8" y="91"/>
                </a:lnTo>
                <a:lnTo>
                  <a:pt x="8" y="91"/>
                </a:lnTo>
                <a:lnTo>
                  <a:pt x="7" y="93"/>
                </a:lnTo>
                <a:lnTo>
                  <a:pt x="7" y="94"/>
                </a:lnTo>
                <a:lnTo>
                  <a:pt x="10" y="95"/>
                </a:lnTo>
                <a:lnTo>
                  <a:pt x="11" y="97"/>
                </a:lnTo>
                <a:lnTo>
                  <a:pt x="11" y="99"/>
                </a:lnTo>
                <a:lnTo>
                  <a:pt x="10" y="101"/>
                </a:lnTo>
                <a:lnTo>
                  <a:pt x="6" y="105"/>
                </a:lnTo>
                <a:lnTo>
                  <a:pt x="6" y="105"/>
                </a:lnTo>
                <a:lnTo>
                  <a:pt x="3" y="110"/>
                </a:lnTo>
                <a:lnTo>
                  <a:pt x="0" y="117"/>
                </a:lnTo>
                <a:lnTo>
                  <a:pt x="0" y="124"/>
                </a:lnTo>
                <a:lnTo>
                  <a:pt x="0" y="131"/>
                </a:lnTo>
                <a:lnTo>
                  <a:pt x="3" y="145"/>
                </a:lnTo>
                <a:lnTo>
                  <a:pt x="6" y="154"/>
                </a:lnTo>
                <a:lnTo>
                  <a:pt x="6" y="154"/>
                </a:lnTo>
                <a:lnTo>
                  <a:pt x="7" y="156"/>
                </a:lnTo>
                <a:lnTo>
                  <a:pt x="10" y="160"/>
                </a:lnTo>
                <a:lnTo>
                  <a:pt x="17" y="166"/>
                </a:lnTo>
                <a:lnTo>
                  <a:pt x="25" y="174"/>
                </a:lnTo>
                <a:lnTo>
                  <a:pt x="29" y="180"/>
                </a:lnTo>
                <a:lnTo>
                  <a:pt x="31" y="186"/>
                </a:lnTo>
                <a:lnTo>
                  <a:pt x="31" y="186"/>
                </a:lnTo>
                <a:lnTo>
                  <a:pt x="33" y="195"/>
                </a:lnTo>
                <a:lnTo>
                  <a:pt x="36" y="210"/>
                </a:lnTo>
                <a:lnTo>
                  <a:pt x="37" y="249"/>
                </a:lnTo>
                <a:lnTo>
                  <a:pt x="38" y="288"/>
                </a:lnTo>
                <a:lnTo>
                  <a:pt x="41" y="314"/>
                </a:lnTo>
                <a:lnTo>
                  <a:pt x="41" y="314"/>
                </a:lnTo>
                <a:lnTo>
                  <a:pt x="43" y="327"/>
                </a:lnTo>
                <a:lnTo>
                  <a:pt x="47" y="337"/>
                </a:lnTo>
                <a:lnTo>
                  <a:pt x="52" y="344"/>
                </a:lnTo>
                <a:lnTo>
                  <a:pt x="61" y="355"/>
                </a:lnTo>
                <a:lnTo>
                  <a:pt x="61" y="355"/>
                </a:lnTo>
                <a:lnTo>
                  <a:pt x="67" y="361"/>
                </a:lnTo>
                <a:lnTo>
                  <a:pt x="77" y="369"/>
                </a:lnTo>
                <a:lnTo>
                  <a:pt x="106" y="386"/>
                </a:lnTo>
                <a:lnTo>
                  <a:pt x="132" y="400"/>
                </a:lnTo>
                <a:lnTo>
                  <a:pt x="143" y="406"/>
                </a:lnTo>
                <a:lnTo>
                  <a:pt x="143" y="420"/>
                </a:lnTo>
                <a:lnTo>
                  <a:pt x="189" y="446"/>
                </a:lnTo>
                <a:lnTo>
                  <a:pt x="189" y="446"/>
                </a:lnTo>
                <a:lnTo>
                  <a:pt x="202" y="467"/>
                </a:lnTo>
                <a:lnTo>
                  <a:pt x="211" y="481"/>
                </a:lnTo>
                <a:lnTo>
                  <a:pt x="214" y="487"/>
                </a:lnTo>
                <a:lnTo>
                  <a:pt x="214" y="489"/>
                </a:lnTo>
                <a:lnTo>
                  <a:pt x="214" y="489"/>
                </a:lnTo>
                <a:lnTo>
                  <a:pt x="215" y="494"/>
                </a:lnTo>
                <a:lnTo>
                  <a:pt x="219" y="507"/>
                </a:lnTo>
                <a:lnTo>
                  <a:pt x="230" y="543"/>
                </a:lnTo>
                <a:lnTo>
                  <a:pt x="242" y="578"/>
                </a:lnTo>
                <a:lnTo>
                  <a:pt x="245" y="590"/>
                </a:lnTo>
                <a:lnTo>
                  <a:pt x="246" y="595"/>
                </a:lnTo>
                <a:lnTo>
                  <a:pt x="246" y="595"/>
                </a:lnTo>
                <a:lnTo>
                  <a:pt x="248" y="605"/>
                </a:lnTo>
                <a:lnTo>
                  <a:pt x="251" y="625"/>
                </a:lnTo>
                <a:lnTo>
                  <a:pt x="256" y="649"/>
                </a:lnTo>
                <a:lnTo>
                  <a:pt x="257" y="658"/>
                </a:lnTo>
                <a:lnTo>
                  <a:pt x="257" y="666"/>
                </a:lnTo>
                <a:lnTo>
                  <a:pt x="257" y="666"/>
                </a:lnTo>
                <a:lnTo>
                  <a:pt x="256" y="677"/>
                </a:lnTo>
                <a:lnTo>
                  <a:pt x="253" y="693"/>
                </a:lnTo>
                <a:lnTo>
                  <a:pt x="246" y="733"/>
                </a:lnTo>
                <a:lnTo>
                  <a:pt x="239" y="769"/>
                </a:lnTo>
                <a:lnTo>
                  <a:pt x="237" y="782"/>
                </a:lnTo>
                <a:lnTo>
                  <a:pt x="237" y="785"/>
                </a:lnTo>
                <a:lnTo>
                  <a:pt x="237" y="788"/>
                </a:lnTo>
                <a:lnTo>
                  <a:pt x="237" y="788"/>
                </a:lnTo>
                <a:lnTo>
                  <a:pt x="242" y="790"/>
                </a:lnTo>
                <a:lnTo>
                  <a:pt x="246" y="794"/>
                </a:lnTo>
                <a:lnTo>
                  <a:pt x="251" y="796"/>
                </a:lnTo>
                <a:lnTo>
                  <a:pt x="251" y="796"/>
                </a:lnTo>
                <a:lnTo>
                  <a:pt x="249" y="871"/>
                </a:lnTo>
                <a:lnTo>
                  <a:pt x="246" y="929"/>
                </a:lnTo>
                <a:lnTo>
                  <a:pt x="246" y="971"/>
                </a:lnTo>
                <a:lnTo>
                  <a:pt x="246" y="971"/>
                </a:lnTo>
                <a:lnTo>
                  <a:pt x="248" y="993"/>
                </a:lnTo>
                <a:lnTo>
                  <a:pt x="251" y="1011"/>
                </a:lnTo>
                <a:lnTo>
                  <a:pt x="255" y="1026"/>
                </a:lnTo>
                <a:lnTo>
                  <a:pt x="257" y="1034"/>
                </a:lnTo>
                <a:lnTo>
                  <a:pt x="257" y="1034"/>
                </a:lnTo>
                <a:lnTo>
                  <a:pt x="259" y="1036"/>
                </a:lnTo>
                <a:lnTo>
                  <a:pt x="264" y="1037"/>
                </a:lnTo>
                <a:lnTo>
                  <a:pt x="276" y="1041"/>
                </a:lnTo>
                <a:lnTo>
                  <a:pt x="292" y="1042"/>
                </a:lnTo>
                <a:lnTo>
                  <a:pt x="292" y="1042"/>
                </a:lnTo>
                <a:lnTo>
                  <a:pt x="293" y="1061"/>
                </a:lnTo>
                <a:lnTo>
                  <a:pt x="293" y="1084"/>
                </a:lnTo>
                <a:lnTo>
                  <a:pt x="292" y="1114"/>
                </a:lnTo>
                <a:lnTo>
                  <a:pt x="292" y="1114"/>
                </a:lnTo>
                <a:lnTo>
                  <a:pt x="292" y="1147"/>
                </a:lnTo>
                <a:lnTo>
                  <a:pt x="292" y="1178"/>
                </a:lnTo>
                <a:lnTo>
                  <a:pt x="295" y="1229"/>
                </a:lnTo>
                <a:lnTo>
                  <a:pt x="295" y="1229"/>
                </a:lnTo>
                <a:lnTo>
                  <a:pt x="297" y="1260"/>
                </a:lnTo>
                <a:lnTo>
                  <a:pt x="301" y="1302"/>
                </a:lnTo>
                <a:lnTo>
                  <a:pt x="306" y="1357"/>
                </a:lnTo>
                <a:lnTo>
                  <a:pt x="306" y="1357"/>
                </a:lnTo>
                <a:lnTo>
                  <a:pt x="306" y="1378"/>
                </a:lnTo>
                <a:lnTo>
                  <a:pt x="307" y="1390"/>
                </a:lnTo>
                <a:lnTo>
                  <a:pt x="309" y="1400"/>
                </a:lnTo>
                <a:lnTo>
                  <a:pt x="309" y="1400"/>
                </a:lnTo>
                <a:lnTo>
                  <a:pt x="311" y="1406"/>
                </a:lnTo>
                <a:lnTo>
                  <a:pt x="311" y="1411"/>
                </a:lnTo>
                <a:lnTo>
                  <a:pt x="312" y="1417"/>
                </a:lnTo>
                <a:lnTo>
                  <a:pt x="318" y="1429"/>
                </a:lnTo>
                <a:lnTo>
                  <a:pt x="318" y="1429"/>
                </a:lnTo>
                <a:lnTo>
                  <a:pt x="322" y="1438"/>
                </a:lnTo>
                <a:lnTo>
                  <a:pt x="328" y="1448"/>
                </a:lnTo>
                <a:lnTo>
                  <a:pt x="345" y="1472"/>
                </a:lnTo>
                <a:lnTo>
                  <a:pt x="362" y="1494"/>
                </a:lnTo>
                <a:lnTo>
                  <a:pt x="375" y="1512"/>
                </a:lnTo>
                <a:lnTo>
                  <a:pt x="375" y="1512"/>
                </a:lnTo>
                <a:lnTo>
                  <a:pt x="385" y="1531"/>
                </a:lnTo>
                <a:lnTo>
                  <a:pt x="394" y="1542"/>
                </a:lnTo>
                <a:lnTo>
                  <a:pt x="402" y="1553"/>
                </a:lnTo>
                <a:lnTo>
                  <a:pt x="412" y="1562"/>
                </a:lnTo>
                <a:lnTo>
                  <a:pt x="421" y="1568"/>
                </a:lnTo>
                <a:lnTo>
                  <a:pt x="426" y="1570"/>
                </a:lnTo>
                <a:lnTo>
                  <a:pt x="431" y="1572"/>
                </a:lnTo>
                <a:lnTo>
                  <a:pt x="435" y="1572"/>
                </a:lnTo>
                <a:lnTo>
                  <a:pt x="440" y="1569"/>
                </a:lnTo>
                <a:lnTo>
                  <a:pt x="440" y="1569"/>
                </a:lnTo>
                <a:lnTo>
                  <a:pt x="450" y="1564"/>
                </a:lnTo>
                <a:lnTo>
                  <a:pt x="457" y="1556"/>
                </a:lnTo>
                <a:lnTo>
                  <a:pt x="464" y="1548"/>
                </a:lnTo>
                <a:lnTo>
                  <a:pt x="470" y="1538"/>
                </a:lnTo>
                <a:lnTo>
                  <a:pt x="478" y="1522"/>
                </a:lnTo>
                <a:lnTo>
                  <a:pt x="481" y="1516"/>
                </a:lnTo>
                <a:lnTo>
                  <a:pt x="481" y="1516"/>
                </a:lnTo>
                <a:lnTo>
                  <a:pt x="488" y="1516"/>
                </a:lnTo>
                <a:lnTo>
                  <a:pt x="503" y="1516"/>
                </a:lnTo>
                <a:lnTo>
                  <a:pt x="513" y="1514"/>
                </a:lnTo>
                <a:lnTo>
                  <a:pt x="520" y="1513"/>
                </a:lnTo>
                <a:lnTo>
                  <a:pt x="525" y="1510"/>
                </a:lnTo>
                <a:lnTo>
                  <a:pt x="526" y="1509"/>
                </a:lnTo>
                <a:lnTo>
                  <a:pt x="526" y="1506"/>
                </a:lnTo>
                <a:lnTo>
                  <a:pt x="526" y="1506"/>
                </a:lnTo>
                <a:lnTo>
                  <a:pt x="526" y="1503"/>
                </a:lnTo>
                <a:lnTo>
                  <a:pt x="527" y="1499"/>
                </a:lnTo>
                <a:lnTo>
                  <a:pt x="529" y="1492"/>
                </a:lnTo>
                <a:lnTo>
                  <a:pt x="531" y="1487"/>
                </a:lnTo>
                <a:lnTo>
                  <a:pt x="531" y="1481"/>
                </a:lnTo>
                <a:lnTo>
                  <a:pt x="528" y="1475"/>
                </a:lnTo>
                <a:lnTo>
                  <a:pt x="523" y="1467"/>
                </a:lnTo>
                <a:lnTo>
                  <a:pt x="523" y="1467"/>
                </a:lnTo>
                <a:lnTo>
                  <a:pt x="512" y="1449"/>
                </a:lnTo>
                <a:lnTo>
                  <a:pt x="498" y="1434"/>
                </a:lnTo>
                <a:lnTo>
                  <a:pt x="489" y="1418"/>
                </a:lnTo>
                <a:lnTo>
                  <a:pt x="484" y="1410"/>
                </a:lnTo>
                <a:lnTo>
                  <a:pt x="481" y="1400"/>
                </a:lnTo>
                <a:lnTo>
                  <a:pt x="481" y="1400"/>
                </a:lnTo>
                <a:lnTo>
                  <a:pt x="473" y="1382"/>
                </a:lnTo>
                <a:lnTo>
                  <a:pt x="465" y="1367"/>
                </a:lnTo>
                <a:lnTo>
                  <a:pt x="459" y="1355"/>
                </a:lnTo>
                <a:lnTo>
                  <a:pt x="458" y="1350"/>
                </a:lnTo>
                <a:lnTo>
                  <a:pt x="457" y="1346"/>
                </a:lnTo>
                <a:lnTo>
                  <a:pt x="457" y="1346"/>
                </a:lnTo>
                <a:lnTo>
                  <a:pt x="458" y="1337"/>
                </a:lnTo>
                <a:lnTo>
                  <a:pt x="459" y="1323"/>
                </a:lnTo>
                <a:lnTo>
                  <a:pt x="462" y="1305"/>
                </a:lnTo>
                <a:lnTo>
                  <a:pt x="466" y="1286"/>
                </a:lnTo>
                <a:lnTo>
                  <a:pt x="466" y="1286"/>
                </a:lnTo>
                <a:lnTo>
                  <a:pt x="470" y="1275"/>
                </a:lnTo>
                <a:lnTo>
                  <a:pt x="475" y="1265"/>
                </a:lnTo>
                <a:lnTo>
                  <a:pt x="487" y="1240"/>
                </a:lnTo>
                <a:lnTo>
                  <a:pt x="501" y="1212"/>
                </a:lnTo>
                <a:lnTo>
                  <a:pt x="508" y="1198"/>
                </a:lnTo>
                <a:lnTo>
                  <a:pt x="515" y="1183"/>
                </a:lnTo>
                <a:lnTo>
                  <a:pt x="515" y="1183"/>
                </a:lnTo>
                <a:lnTo>
                  <a:pt x="520" y="1165"/>
                </a:lnTo>
                <a:lnTo>
                  <a:pt x="525" y="1145"/>
                </a:lnTo>
                <a:lnTo>
                  <a:pt x="528" y="1123"/>
                </a:lnTo>
                <a:lnTo>
                  <a:pt x="531" y="1103"/>
                </a:lnTo>
                <a:lnTo>
                  <a:pt x="534" y="1068"/>
                </a:lnTo>
                <a:lnTo>
                  <a:pt x="534" y="1054"/>
                </a:lnTo>
                <a:lnTo>
                  <a:pt x="552" y="1048"/>
                </a:lnTo>
                <a:lnTo>
                  <a:pt x="552" y="1048"/>
                </a:lnTo>
                <a:lnTo>
                  <a:pt x="544" y="919"/>
                </a:lnTo>
                <a:lnTo>
                  <a:pt x="544" y="919"/>
                </a:lnTo>
                <a:lnTo>
                  <a:pt x="540" y="890"/>
                </a:lnTo>
                <a:lnTo>
                  <a:pt x="534" y="850"/>
                </a:lnTo>
                <a:lnTo>
                  <a:pt x="526" y="798"/>
                </a:lnTo>
                <a:lnTo>
                  <a:pt x="526" y="798"/>
                </a:lnTo>
                <a:lnTo>
                  <a:pt x="533" y="794"/>
                </a:lnTo>
                <a:lnTo>
                  <a:pt x="538" y="790"/>
                </a:lnTo>
                <a:lnTo>
                  <a:pt x="540" y="788"/>
                </a:lnTo>
                <a:lnTo>
                  <a:pt x="540" y="788"/>
                </a:lnTo>
                <a:lnTo>
                  <a:pt x="537" y="762"/>
                </a:lnTo>
                <a:lnTo>
                  <a:pt x="532" y="715"/>
                </a:lnTo>
                <a:lnTo>
                  <a:pt x="532" y="715"/>
                </a:lnTo>
                <a:lnTo>
                  <a:pt x="523" y="650"/>
                </a:lnTo>
                <a:lnTo>
                  <a:pt x="517" y="601"/>
                </a:lnTo>
                <a:lnTo>
                  <a:pt x="517" y="601"/>
                </a:lnTo>
                <a:lnTo>
                  <a:pt x="515" y="568"/>
                </a:lnTo>
                <a:lnTo>
                  <a:pt x="514" y="540"/>
                </a:lnTo>
                <a:lnTo>
                  <a:pt x="514" y="526"/>
                </a:lnTo>
                <a:lnTo>
                  <a:pt x="515" y="512"/>
                </a:lnTo>
                <a:lnTo>
                  <a:pt x="515" y="512"/>
                </a:lnTo>
                <a:lnTo>
                  <a:pt x="517" y="489"/>
                </a:lnTo>
                <a:lnTo>
                  <a:pt x="520" y="471"/>
                </a:lnTo>
                <a:lnTo>
                  <a:pt x="520" y="463"/>
                </a:lnTo>
                <a:lnTo>
                  <a:pt x="520" y="456"/>
                </a:lnTo>
                <a:lnTo>
                  <a:pt x="517" y="446"/>
                </a:lnTo>
                <a:lnTo>
                  <a:pt x="515" y="438"/>
                </a:lnTo>
                <a:lnTo>
                  <a:pt x="515" y="438"/>
                </a:lnTo>
                <a:lnTo>
                  <a:pt x="509" y="429"/>
                </a:lnTo>
                <a:lnTo>
                  <a:pt x="504" y="418"/>
                </a:lnTo>
                <a:lnTo>
                  <a:pt x="491" y="399"/>
                </a:lnTo>
                <a:lnTo>
                  <a:pt x="478" y="380"/>
                </a:lnTo>
                <a:lnTo>
                  <a:pt x="473" y="371"/>
                </a:lnTo>
                <a:lnTo>
                  <a:pt x="469" y="363"/>
                </a:lnTo>
                <a:lnTo>
                  <a:pt x="469" y="363"/>
                </a:lnTo>
                <a:lnTo>
                  <a:pt x="456" y="337"/>
                </a:lnTo>
                <a:lnTo>
                  <a:pt x="435" y="300"/>
                </a:lnTo>
                <a:lnTo>
                  <a:pt x="409" y="254"/>
                </a:lnTo>
                <a:lnTo>
                  <a:pt x="409" y="254"/>
                </a:lnTo>
                <a:lnTo>
                  <a:pt x="412" y="219"/>
                </a:lnTo>
                <a:lnTo>
                  <a:pt x="413" y="192"/>
                </a:lnTo>
                <a:lnTo>
                  <a:pt x="413" y="180"/>
                </a:lnTo>
                <a:lnTo>
                  <a:pt x="412" y="172"/>
                </a:lnTo>
                <a:lnTo>
                  <a:pt x="412" y="172"/>
                </a:lnTo>
                <a:lnTo>
                  <a:pt x="410" y="167"/>
                </a:lnTo>
                <a:lnTo>
                  <a:pt x="408" y="162"/>
                </a:lnTo>
                <a:lnTo>
                  <a:pt x="400" y="150"/>
                </a:lnTo>
                <a:lnTo>
                  <a:pt x="388" y="136"/>
                </a:lnTo>
                <a:lnTo>
                  <a:pt x="376" y="120"/>
                </a:lnTo>
                <a:lnTo>
                  <a:pt x="351" y="91"/>
                </a:lnTo>
                <a:lnTo>
                  <a:pt x="343" y="79"/>
                </a:lnTo>
                <a:lnTo>
                  <a:pt x="338" y="70"/>
                </a:lnTo>
                <a:lnTo>
                  <a:pt x="338" y="70"/>
                </a:lnTo>
                <a:lnTo>
                  <a:pt x="328" y="38"/>
                </a:lnTo>
                <a:lnTo>
                  <a:pt x="322" y="24"/>
                </a:lnTo>
                <a:lnTo>
                  <a:pt x="320" y="19"/>
                </a:lnTo>
                <a:lnTo>
                  <a:pt x="318" y="17"/>
                </a:lnTo>
                <a:lnTo>
                  <a:pt x="318" y="17"/>
                </a:lnTo>
                <a:lnTo>
                  <a:pt x="300" y="5"/>
                </a:lnTo>
                <a:lnTo>
                  <a:pt x="292" y="0"/>
                </a:lnTo>
                <a:lnTo>
                  <a:pt x="288" y="0"/>
                </a:lnTo>
                <a:lnTo>
                  <a:pt x="286" y="1"/>
                </a:lnTo>
                <a:lnTo>
                  <a:pt x="286" y="1"/>
                </a:lnTo>
                <a:lnTo>
                  <a:pt x="286" y="5"/>
                </a:lnTo>
                <a:lnTo>
                  <a:pt x="286" y="9"/>
                </a:lnTo>
                <a:lnTo>
                  <a:pt x="288" y="15"/>
                </a:lnTo>
                <a:lnTo>
                  <a:pt x="292" y="22"/>
                </a:lnTo>
                <a:lnTo>
                  <a:pt x="292" y="22"/>
                </a:lnTo>
                <a:lnTo>
                  <a:pt x="281" y="11"/>
                </a:lnTo>
                <a:lnTo>
                  <a:pt x="271" y="5"/>
                </a:lnTo>
                <a:lnTo>
                  <a:pt x="268" y="3"/>
                </a:lnTo>
                <a:lnTo>
                  <a:pt x="267" y="1"/>
                </a:lnTo>
                <a:lnTo>
                  <a:pt x="267" y="1"/>
                </a:lnTo>
                <a:lnTo>
                  <a:pt x="265" y="3"/>
                </a:lnTo>
                <a:lnTo>
                  <a:pt x="265" y="4"/>
                </a:lnTo>
                <a:lnTo>
                  <a:pt x="268" y="10"/>
                </a:lnTo>
                <a:lnTo>
                  <a:pt x="275" y="24"/>
                </a:lnTo>
                <a:lnTo>
                  <a:pt x="286" y="46"/>
                </a:lnTo>
                <a:lnTo>
                  <a:pt x="292" y="65"/>
                </a:lnTo>
                <a:lnTo>
                  <a:pt x="292" y="65"/>
                </a:lnTo>
                <a:lnTo>
                  <a:pt x="289" y="62"/>
                </a:lnTo>
                <a:lnTo>
                  <a:pt x="282" y="59"/>
                </a:lnTo>
                <a:lnTo>
                  <a:pt x="278" y="56"/>
                </a:lnTo>
                <a:lnTo>
                  <a:pt x="274" y="55"/>
                </a:lnTo>
                <a:lnTo>
                  <a:pt x="271" y="55"/>
                </a:lnTo>
                <a:lnTo>
                  <a:pt x="269" y="56"/>
                </a:lnTo>
                <a:lnTo>
                  <a:pt x="269" y="56"/>
                </a:lnTo>
                <a:lnTo>
                  <a:pt x="269" y="60"/>
                </a:lnTo>
                <a:lnTo>
                  <a:pt x="270" y="65"/>
                </a:lnTo>
                <a:lnTo>
                  <a:pt x="278" y="74"/>
                </a:lnTo>
                <a:lnTo>
                  <a:pt x="287" y="82"/>
                </a:lnTo>
                <a:lnTo>
                  <a:pt x="292" y="88"/>
                </a:lnTo>
                <a:lnTo>
                  <a:pt x="292" y="88"/>
                </a:lnTo>
                <a:lnTo>
                  <a:pt x="295" y="92"/>
                </a:lnTo>
                <a:lnTo>
                  <a:pt x="302" y="98"/>
                </a:lnTo>
                <a:lnTo>
                  <a:pt x="311" y="103"/>
                </a:lnTo>
                <a:lnTo>
                  <a:pt x="314" y="105"/>
                </a:lnTo>
                <a:lnTo>
                  <a:pt x="314" y="105"/>
                </a:lnTo>
                <a:lnTo>
                  <a:pt x="318" y="106"/>
                </a:lnTo>
                <a:lnTo>
                  <a:pt x="322" y="107"/>
                </a:lnTo>
                <a:lnTo>
                  <a:pt x="327" y="111"/>
                </a:lnTo>
                <a:lnTo>
                  <a:pt x="332" y="117"/>
                </a:lnTo>
                <a:lnTo>
                  <a:pt x="332" y="117"/>
                </a:lnTo>
                <a:lnTo>
                  <a:pt x="357" y="166"/>
                </a:lnTo>
                <a:lnTo>
                  <a:pt x="349" y="191"/>
                </a:lnTo>
                <a:lnTo>
                  <a:pt x="349" y="191"/>
                </a:lnTo>
                <a:lnTo>
                  <a:pt x="344" y="198"/>
                </a:lnTo>
                <a:lnTo>
                  <a:pt x="340" y="201"/>
                </a:lnTo>
                <a:lnTo>
                  <a:pt x="339" y="203"/>
                </a:lnTo>
                <a:lnTo>
                  <a:pt x="338" y="203"/>
                </a:lnTo>
                <a:lnTo>
                  <a:pt x="338" y="203"/>
                </a:lnTo>
                <a:lnTo>
                  <a:pt x="334" y="199"/>
                </a:lnTo>
                <a:lnTo>
                  <a:pt x="331" y="193"/>
                </a:lnTo>
                <a:lnTo>
                  <a:pt x="324" y="182"/>
                </a:lnTo>
                <a:lnTo>
                  <a:pt x="324" y="182"/>
                </a:lnTo>
                <a:lnTo>
                  <a:pt x="316" y="178"/>
                </a:lnTo>
                <a:lnTo>
                  <a:pt x="305" y="172"/>
                </a:lnTo>
                <a:lnTo>
                  <a:pt x="281" y="160"/>
                </a:lnTo>
                <a:lnTo>
                  <a:pt x="281" y="160"/>
                </a:lnTo>
                <a:lnTo>
                  <a:pt x="276" y="159"/>
                </a:lnTo>
                <a:lnTo>
                  <a:pt x="271" y="159"/>
                </a:lnTo>
                <a:lnTo>
                  <a:pt x="263" y="160"/>
                </a:lnTo>
                <a:lnTo>
                  <a:pt x="251" y="162"/>
                </a:lnTo>
                <a:lnTo>
                  <a:pt x="251" y="162"/>
                </a:lnTo>
                <a:lnTo>
                  <a:pt x="244" y="162"/>
                </a:lnTo>
                <a:lnTo>
                  <a:pt x="232" y="162"/>
                </a:lnTo>
                <a:lnTo>
                  <a:pt x="232" y="162"/>
                </a:lnTo>
                <a:lnTo>
                  <a:pt x="228" y="162"/>
                </a:lnTo>
                <a:lnTo>
                  <a:pt x="224" y="161"/>
                </a:lnTo>
                <a:lnTo>
                  <a:pt x="221" y="161"/>
                </a:lnTo>
                <a:lnTo>
                  <a:pt x="219" y="162"/>
                </a:lnTo>
                <a:lnTo>
                  <a:pt x="217" y="164"/>
                </a:lnTo>
                <a:lnTo>
                  <a:pt x="214" y="168"/>
                </a:lnTo>
                <a:lnTo>
                  <a:pt x="214" y="168"/>
                </a:lnTo>
                <a:lnTo>
                  <a:pt x="209" y="178"/>
                </a:lnTo>
                <a:lnTo>
                  <a:pt x="204" y="185"/>
                </a:lnTo>
                <a:lnTo>
                  <a:pt x="198" y="191"/>
                </a:lnTo>
                <a:lnTo>
                  <a:pt x="198" y="191"/>
                </a:lnTo>
                <a:lnTo>
                  <a:pt x="199" y="206"/>
                </a:lnTo>
                <a:lnTo>
                  <a:pt x="200" y="231"/>
                </a:lnTo>
                <a:lnTo>
                  <a:pt x="200" y="231"/>
                </a:lnTo>
                <a:lnTo>
                  <a:pt x="201" y="254"/>
                </a:lnTo>
                <a:lnTo>
                  <a:pt x="204" y="266"/>
                </a:lnTo>
                <a:lnTo>
                  <a:pt x="214" y="314"/>
                </a:lnTo>
                <a:lnTo>
                  <a:pt x="165" y="292"/>
                </a:lnTo>
                <a:lnTo>
                  <a:pt x="161" y="306"/>
                </a:lnTo>
                <a:lnTo>
                  <a:pt x="129" y="283"/>
                </a:lnTo>
                <a:lnTo>
                  <a:pt x="100" y="266"/>
                </a:lnTo>
                <a:lnTo>
                  <a:pt x="94" y="249"/>
                </a:lnTo>
                <a:lnTo>
                  <a:pt x="94" y="249"/>
                </a:lnTo>
                <a:lnTo>
                  <a:pt x="92" y="237"/>
                </a:lnTo>
                <a:lnTo>
                  <a:pt x="89" y="220"/>
                </a:lnTo>
                <a:lnTo>
                  <a:pt x="89" y="220"/>
                </a:lnTo>
                <a:lnTo>
                  <a:pt x="87" y="214"/>
                </a:lnTo>
                <a:lnTo>
                  <a:pt x="83" y="207"/>
                </a:lnTo>
                <a:lnTo>
                  <a:pt x="75" y="187"/>
                </a:lnTo>
                <a:lnTo>
                  <a:pt x="66" y="166"/>
                </a:lnTo>
                <a:lnTo>
                  <a:pt x="63" y="157"/>
                </a:lnTo>
                <a:lnTo>
                  <a:pt x="63" y="151"/>
                </a:lnTo>
                <a:lnTo>
                  <a:pt x="63" y="151"/>
                </a:lnTo>
                <a:close/>
                <a:moveTo>
                  <a:pt x="426" y="1091"/>
                </a:moveTo>
                <a:lnTo>
                  <a:pt x="426" y="1091"/>
                </a:lnTo>
                <a:lnTo>
                  <a:pt x="400" y="1225"/>
                </a:lnTo>
                <a:lnTo>
                  <a:pt x="381" y="1327"/>
                </a:lnTo>
                <a:lnTo>
                  <a:pt x="381" y="1327"/>
                </a:lnTo>
                <a:lnTo>
                  <a:pt x="385" y="1146"/>
                </a:lnTo>
                <a:lnTo>
                  <a:pt x="385" y="1146"/>
                </a:lnTo>
                <a:lnTo>
                  <a:pt x="389" y="1079"/>
                </a:lnTo>
                <a:lnTo>
                  <a:pt x="391" y="1051"/>
                </a:lnTo>
                <a:lnTo>
                  <a:pt x="414" y="1022"/>
                </a:lnTo>
                <a:lnTo>
                  <a:pt x="414" y="1048"/>
                </a:lnTo>
                <a:lnTo>
                  <a:pt x="426" y="1048"/>
                </a:lnTo>
                <a:lnTo>
                  <a:pt x="426" y="109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DFAF5CF7-604D-473B-A802-7C39CCA54F51}"/>
              </a:ext>
            </a:extLst>
          </p:cNvPr>
          <p:cNvSpPr>
            <a:spLocks/>
          </p:cNvSpPr>
          <p:nvPr/>
        </p:nvSpPr>
        <p:spPr bwMode="auto">
          <a:xfrm>
            <a:off x="4684587" y="2803098"/>
            <a:ext cx="591591" cy="1603803"/>
          </a:xfrm>
          <a:custGeom>
            <a:avLst/>
            <a:gdLst>
              <a:gd name="T0" fmla="*/ 241 w 609"/>
              <a:gd name="T1" fmla="*/ 55 h 1651"/>
              <a:gd name="T2" fmla="*/ 246 w 609"/>
              <a:gd name="T3" fmla="*/ 29 h 1651"/>
              <a:gd name="T4" fmla="*/ 225 w 609"/>
              <a:gd name="T5" fmla="*/ 17 h 1651"/>
              <a:gd name="T6" fmla="*/ 211 w 609"/>
              <a:gd name="T7" fmla="*/ 6 h 1651"/>
              <a:gd name="T8" fmla="*/ 191 w 609"/>
              <a:gd name="T9" fmla="*/ 29 h 1651"/>
              <a:gd name="T10" fmla="*/ 177 w 609"/>
              <a:gd name="T11" fmla="*/ 6 h 1651"/>
              <a:gd name="T12" fmla="*/ 147 w 609"/>
              <a:gd name="T13" fmla="*/ 57 h 1651"/>
              <a:gd name="T14" fmla="*/ 55 w 609"/>
              <a:gd name="T15" fmla="*/ 158 h 1651"/>
              <a:gd name="T16" fmla="*/ 0 w 609"/>
              <a:gd name="T17" fmla="*/ 238 h 1651"/>
              <a:gd name="T18" fmla="*/ 57 w 609"/>
              <a:gd name="T19" fmla="*/ 338 h 1651"/>
              <a:gd name="T20" fmla="*/ 117 w 609"/>
              <a:gd name="T21" fmla="*/ 439 h 1651"/>
              <a:gd name="T22" fmla="*/ 171 w 609"/>
              <a:gd name="T23" fmla="*/ 533 h 1651"/>
              <a:gd name="T24" fmla="*/ 149 w 609"/>
              <a:gd name="T25" fmla="*/ 745 h 1651"/>
              <a:gd name="T26" fmla="*/ 143 w 609"/>
              <a:gd name="T27" fmla="*/ 942 h 1651"/>
              <a:gd name="T28" fmla="*/ 145 w 609"/>
              <a:gd name="T29" fmla="*/ 1009 h 1651"/>
              <a:gd name="T30" fmla="*/ 115 w 609"/>
              <a:gd name="T31" fmla="*/ 1329 h 1651"/>
              <a:gd name="T32" fmla="*/ 111 w 609"/>
              <a:gd name="T33" fmla="*/ 1517 h 1651"/>
              <a:gd name="T34" fmla="*/ 103 w 609"/>
              <a:gd name="T35" fmla="*/ 1561 h 1651"/>
              <a:gd name="T36" fmla="*/ 132 w 609"/>
              <a:gd name="T37" fmla="*/ 1608 h 1651"/>
              <a:gd name="T38" fmla="*/ 178 w 609"/>
              <a:gd name="T39" fmla="*/ 1646 h 1651"/>
              <a:gd name="T40" fmla="*/ 196 w 609"/>
              <a:gd name="T41" fmla="*/ 1594 h 1651"/>
              <a:gd name="T42" fmla="*/ 199 w 609"/>
              <a:gd name="T43" fmla="*/ 1521 h 1651"/>
              <a:gd name="T44" fmla="*/ 180 w 609"/>
              <a:gd name="T45" fmla="*/ 1476 h 1651"/>
              <a:gd name="T46" fmla="*/ 208 w 609"/>
              <a:gd name="T47" fmla="*/ 1216 h 1651"/>
              <a:gd name="T48" fmla="*/ 241 w 609"/>
              <a:gd name="T49" fmla="*/ 1085 h 1651"/>
              <a:gd name="T50" fmla="*/ 304 w 609"/>
              <a:gd name="T51" fmla="*/ 1173 h 1651"/>
              <a:gd name="T52" fmla="*/ 306 w 609"/>
              <a:gd name="T53" fmla="*/ 1269 h 1651"/>
              <a:gd name="T54" fmla="*/ 297 w 609"/>
              <a:gd name="T55" fmla="*/ 1407 h 1651"/>
              <a:gd name="T56" fmla="*/ 269 w 609"/>
              <a:gd name="T57" fmla="*/ 1470 h 1651"/>
              <a:gd name="T58" fmla="*/ 262 w 609"/>
              <a:gd name="T59" fmla="*/ 1523 h 1651"/>
              <a:gd name="T60" fmla="*/ 327 w 609"/>
              <a:gd name="T61" fmla="*/ 1599 h 1651"/>
              <a:gd name="T62" fmla="*/ 371 w 609"/>
              <a:gd name="T63" fmla="*/ 1619 h 1651"/>
              <a:gd name="T64" fmla="*/ 385 w 609"/>
              <a:gd name="T65" fmla="*/ 1562 h 1651"/>
              <a:gd name="T66" fmla="*/ 363 w 609"/>
              <a:gd name="T67" fmla="*/ 1454 h 1651"/>
              <a:gd name="T68" fmla="*/ 359 w 609"/>
              <a:gd name="T69" fmla="*/ 1404 h 1651"/>
              <a:gd name="T70" fmla="*/ 388 w 609"/>
              <a:gd name="T71" fmla="*/ 1201 h 1651"/>
              <a:gd name="T72" fmla="*/ 409 w 609"/>
              <a:gd name="T73" fmla="*/ 946 h 1651"/>
              <a:gd name="T74" fmla="*/ 391 w 609"/>
              <a:gd name="T75" fmla="*/ 748 h 1651"/>
              <a:gd name="T76" fmla="*/ 412 w 609"/>
              <a:gd name="T77" fmla="*/ 745 h 1651"/>
              <a:gd name="T78" fmla="*/ 433 w 609"/>
              <a:gd name="T79" fmla="*/ 550 h 1651"/>
              <a:gd name="T80" fmla="*/ 486 w 609"/>
              <a:gd name="T81" fmla="*/ 458 h 1651"/>
              <a:gd name="T82" fmla="*/ 565 w 609"/>
              <a:gd name="T83" fmla="*/ 347 h 1651"/>
              <a:gd name="T84" fmla="*/ 609 w 609"/>
              <a:gd name="T85" fmla="*/ 265 h 1651"/>
              <a:gd name="T86" fmla="*/ 469 w 609"/>
              <a:gd name="T87" fmla="*/ 95 h 1651"/>
              <a:gd name="T88" fmla="*/ 446 w 609"/>
              <a:gd name="T89" fmla="*/ 17 h 1651"/>
              <a:gd name="T90" fmla="*/ 422 w 609"/>
              <a:gd name="T91" fmla="*/ 7 h 1651"/>
              <a:gd name="T92" fmla="*/ 420 w 609"/>
              <a:gd name="T93" fmla="*/ 35 h 1651"/>
              <a:gd name="T94" fmla="*/ 398 w 609"/>
              <a:gd name="T95" fmla="*/ 23 h 1651"/>
              <a:gd name="T96" fmla="*/ 376 w 609"/>
              <a:gd name="T97" fmla="*/ 56 h 1651"/>
              <a:gd name="T98" fmla="*/ 379 w 609"/>
              <a:gd name="T99" fmla="*/ 83 h 1651"/>
              <a:gd name="T100" fmla="*/ 446 w 609"/>
              <a:gd name="T101" fmla="*/ 140 h 1651"/>
              <a:gd name="T102" fmla="*/ 503 w 609"/>
              <a:gd name="T103" fmla="*/ 327 h 1651"/>
              <a:gd name="T104" fmla="*/ 388 w 609"/>
              <a:gd name="T105" fmla="*/ 315 h 1651"/>
              <a:gd name="T106" fmla="*/ 371 w 609"/>
              <a:gd name="T107" fmla="*/ 255 h 1651"/>
              <a:gd name="T108" fmla="*/ 309 w 609"/>
              <a:gd name="T109" fmla="*/ 219 h 1651"/>
              <a:gd name="T110" fmla="*/ 257 w 609"/>
              <a:gd name="T111" fmla="*/ 238 h 1651"/>
              <a:gd name="T112" fmla="*/ 231 w 609"/>
              <a:gd name="T113" fmla="*/ 272 h 1651"/>
              <a:gd name="T114" fmla="*/ 228 w 609"/>
              <a:gd name="T115" fmla="*/ 324 h 1651"/>
              <a:gd name="T116" fmla="*/ 240 w 609"/>
              <a:gd name="T117" fmla="*/ 358 h 1651"/>
              <a:gd name="T118" fmla="*/ 153 w 609"/>
              <a:gd name="T119" fmla="*/ 341 h 1651"/>
              <a:gd name="T120" fmla="*/ 100 w 609"/>
              <a:gd name="T121" fmla="*/ 284 h 1651"/>
              <a:gd name="T122" fmla="*/ 159 w 609"/>
              <a:gd name="T123" fmla="*/ 106 h 1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9" h="1651">
                <a:moveTo>
                  <a:pt x="197" y="77"/>
                </a:moveTo>
                <a:lnTo>
                  <a:pt x="197" y="77"/>
                </a:lnTo>
                <a:lnTo>
                  <a:pt x="203" y="76"/>
                </a:lnTo>
                <a:lnTo>
                  <a:pt x="219" y="70"/>
                </a:lnTo>
                <a:lnTo>
                  <a:pt x="227" y="67"/>
                </a:lnTo>
                <a:lnTo>
                  <a:pt x="234" y="62"/>
                </a:lnTo>
                <a:lnTo>
                  <a:pt x="240" y="57"/>
                </a:lnTo>
                <a:lnTo>
                  <a:pt x="241" y="55"/>
                </a:lnTo>
                <a:lnTo>
                  <a:pt x="243" y="51"/>
                </a:lnTo>
                <a:lnTo>
                  <a:pt x="243" y="51"/>
                </a:lnTo>
                <a:lnTo>
                  <a:pt x="244" y="47"/>
                </a:lnTo>
                <a:lnTo>
                  <a:pt x="245" y="42"/>
                </a:lnTo>
                <a:lnTo>
                  <a:pt x="247" y="36"/>
                </a:lnTo>
                <a:lnTo>
                  <a:pt x="249" y="33"/>
                </a:lnTo>
                <a:lnTo>
                  <a:pt x="247" y="31"/>
                </a:lnTo>
                <a:lnTo>
                  <a:pt x="246" y="29"/>
                </a:lnTo>
                <a:lnTo>
                  <a:pt x="243" y="26"/>
                </a:lnTo>
                <a:lnTo>
                  <a:pt x="243" y="26"/>
                </a:lnTo>
                <a:lnTo>
                  <a:pt x="235" y="22"/>
                </a:lnTo>
                <a:lnTo>
                  <a:pt x="230" y="19"/>
                </a:lnTo>
                <a:lnTo>
                  <a:pt x="226" y="19"/>
                </a:lnTo>
                <a:lnTo>
                  <a:pt x="226" y="20"/>
                </a:lnTo>
                <a:lnTo>
                  <a:pt x="226" y="20"/>
                </a:lnTo>
                <a:lnTo>
                  <a:pt x="225" y="17"/>
                </a:lnTo>
                <a:lnTo>
                  <a:pt x="225" y="11"/>
                </a:lnTo>
                <a:lnTo>
                  <a:pt x="222" y="4"/>
                </a:lnTo>
                <a:lnTo>
                  <a:pt x="220" y="1"/>
                </a:lnTo>
                <a:lnTo>
                  <a:pt x="216" y="0"/>
                </a:lnTo>
                <a:lnTo>
                  <a:pt x="216" y="0"/>
                </a:lnTo>
                <a:lnTo>
                  <a:pt x="214" y="0"/>
                </a:lnTo>
                <a:lnTo>
                  <a:pt x="212" y="2"/>
                </a:lnTo>
                <a:lnTo>
                  <a:pt x="211" y="6"/>
                </a:lnTo>
                <a:lnTo>
                  <a:pt x="209" y="10"/>
                </a:lnTo>
                <a:lnTo>
                  <a:pt x="208" y="17"/>
                </a:lnTo>
                <a:lnTo>
                  <a:pt x="208" y="20"/>
                </a:lnTo>
                <a:lnTo>
                  <a:pt x="208" y="20"/>
                </a:lnTo>
                <a:lnTo>
                  <a:pt x="201" y="25"/>
                </a:lnTo>
                <a:lnTo>
                  <a:pt x="195" y="27"/>
                </a:lnTo>
                <a:lnTo>
                  <a:pt x="191" y="29"/>
                </a:lnTo>
                <a:lnTo>
                  <a:pt x="191" y="29"/>
                </a:lnTo>
                <a:lnTo>
                  <a:pt x="190" y="27"/>
                </a:lnTo>
                <a:lnTo>
                  <a:pt x="189" y="25"/>
                </a:lnTo>
                <a:lnTo>
                  <a:pt x="187" y="16"/>
                </a:lnTo>
                <a:lnTo>
                  <a:pt x="186" y="11"/>
                </a:lnTo>
                <a:lnTo>
                  <a:pt x="183" y="7"/>
                </a:lnTo>
                <a:lnTo>
                  <a:pt x="181" y="6"/>
                </a:lnTo>
                <a:lnTo>
                  <a:pt x="177" y="6"/>
                </a:lnTo>
                <a:lnTo>
                  <a:pt x="177" y="6"/>
                </a:lnTo>
                <a:lnTo>
                  <a:pt x="171" y="8"/>
                </a:lnTo>
                <a:lnTo>
                  <a:pt x="170" y="11"/>
                </a:lnTo>
                <a:lnTo>
                  <a:pt x="170" y="12"/>
                </a:lnTo>
                <a:lnTo>
                  <a:pt x="169" y="18"/>
                </a:lnTo>
                <a:lnTo>
                  <a:pt x="168" y="22"/>
                </a:lnTo>
                <a:lnTo>
                  <a:pt x="165" y="26"/>
                </a:lnTo>
                <a:lnTo>
                  <a:pt x="165" y="26"/>
                </a:lnTo>
                <a:lnTo>
                  <a:pt x="147" y="57"/>
                </a:lnTo>
                <a:lnTo>
                  <a:pt x="136" y="73"/>
                </a:lnTo>
                <a:lnTo>
                  <a:pt x="131" y="79"/>
                </a:lnTo>
                <a:lnTo>
                  <a:pt x="125" y="83"/>
                </a:lnTo>
                <a:lnTo>
                  <a:pt x="125" y="83"/>
                </a:lnTo>
                <a:lnTo>
                  <a:pt x="119" y="89"/>
                </a:lnTo>
                <a:lnTo>
                  <a:pt x="108" y="100"/>
                </a:lnTo>
                <a:lnTo>
                  <a:pt x="82" y="129"/>
                </a:lnTo>
                <a:lnTo>
                  <a:pt x="55" y="158"/>
                </a:lnTo>
                <a:lnTo>
                  <a:pt x="37" y="177"/>
                </a:lnTo>
                <a:lnTo>
                  <a:pt x="37" y="177"/>
                </a:lnTo>
                <a:lnTo>
                  <a:pt x="25" y="189"/>
                </a:lnTo>
                <a:lnTo>
                  <a:pt x="12" y="204"/>
                </a:lnTo>
                <a:lnTo>
                  <a:pt x="7" y="212"/>
                </a:lnTo>
                <a:lnTo>
                  <a:pt x="2" y="220"/>
                </a:lnTo>
                <a:lnTo>
                  <a:pt x="0" y="228"/>
                </a:lnTo>
                <a:lnTo>
                  <a:pt x="0" y="238"/>
                </a:lnTo>
                <a:lnTo>
                  <a:pt x="0" y="238"/>
                </a:lnTo>
                <a:lnTo>
                  <a:pt x="0" y="243"/>
                </a:lnTo>
                <a:lnTo>
                  <a:pt x="2" y="249"/>
                </a:lnTo>
                <a:lnTo>
                  <a:pt x="7" y="263"/>
                </a:lnTo>
                <a:lnTo>
                  <a:pt x="15" y="277"/>
                </a:lnTo>
                <a:lnTo>
                  <a:pt x="25" y="293"/>
                </a:lnTo>
                <a:lnTo>
                  <a:pt x="43" y="320"/>
                </a:lnTo>
                <a:lnTo>
                  <a:pt x="57" y="338"/>
                </a:lnTo>
                <a:lnTo>
                  <a:pt x="57" y="338"/>
                </a:lnTo>
                <a:lnTo>
                  <a:pt x="69" y="355"/>
                </a:lnTo>
                <a:lnTo>
                  <a:pt x="84" y="378"/>
                </a:lnTo>
                <a:lnTo>
                  <a:pt x="102" y="407"/>
                </a:lnTo>
                <a:lnTo>
                  <a:pt x="106" y="435"/>
                </a:lnTo>
                <a:lnTo>
                  <a:pt x="106" y="435"/>
                </a:lnTo>
                <a:lnTo>
                  <a:pt x="108" y="437"/>
                </a:lnTo>
                <a:lnTo>
                  <a:pt x="117" y="439"/>
                </a:lnTo>
                <a:lnTo>
                  <a:pt x="120" y="441"/>
                </a:lnTo>
                <a:lnTo>
                  <a:pt x="125" y="445"/>
                </a:lnTo>
                <a:lnTo>
                  <a:pt x="130" y="451"/>
                </a:lnTo>
                <a:lnTo>
                  <a:pt x="134" y="459"/>
                </a:lnTo>
                <a:lnTo>
                  <a:pt x="134" y="459"/>
                </a:lnTo>
                <a:lnTo>
                  <a:pt x="144" y="479"/>
                </a:lnTo>
                <a:lnTo>
                  <a:pt x="156" y="504"/>
                </a:lnTo>
                <a:lnTo>
                  <a:pt x="171" y="533"/>
                </a:lnTo>
                <a:lnTo>
                  <a:pt x="171" y="682"/>
                </a:lnTo>
                <a:lnTo>
                  <a:pt x="171" y="682"/>
                </a:lnTo>
                <a:lnTo>
                  <a:pt x="168" y="690"/>
                </a:lnTo>
                <a:lnTo>
                  <a:pt x="161" y="705"/>
                </a:lnTo>
                <a:lnTo>
                  <a:pt x="153" y="724"/>
                </a:lnTo>
                <a:lnTo>
                  <a:pt x="150" y="735"/>
                </a:lnTo>
                <a:lnTo>
                  <a:pt x="149" y="745"/>
                </a:lnTo>
                <a:lnTo>
                  <a:pt x="149" y="745"/>
                </a:lnTo>
                <a:lnTo>
                  <a:pt x="147" y="759"/>
                </a:lnTo>
                <a:lnTo>
                  <a:pt x="147" y="780"/>
                </a:lnTo>
                <a:lnTo>
                  <a:pt x="150" y="836"/>
                </a:lnTo>
                <a:lnTo>
                  <a:pt x="150" y="890"/>
                </a:lnTo>
                <a:lnTo>
                  <a:pt x="150" y="910"/>
                </a:lnTo>
                <a:lnTo>
                  <a:pt x="149" y="923"/>
                </a:lnTo>
                <a:lnTo>
                  <a:pt x="149" y="923"/>
                </a:lnTo>
                <a:lnTo>
                  <a:pt x="143" y="942"/>
                </a:lnTo>
                <a:lnTo>
                  <a:pt x="134" y="965"/>
                </a:lnTo>
                <a:lnTo>
                  <a:pt x="128" y="985"/>
                </a:lnTo>
                <a:lnTo>
                  <a:pt x="125" y="994"/>
                </a:lnTo>
                <a:lnTo>
                  <a:pt x="125" y="994"/>
                </a:lnTo>
                <a:lnTo>
                  <a:pt x="126" y="997"/>
                </a:lnTo>
                <a:lnTo>
                  <a:pt x="128" y="998"/>
                </a:lnTo>
                <a:lnTo>
                  <a:pt x="136" y="1003"/>
                </a:lnTo>
                <a:lnTo>
                  <a:pt x="145" y="1009"/>
                </a:lnTo>
                <a:lnTo>
                  <a:pt x="145" y="1143"/>
                </a:lnTo>
                <a:lnTo>
                  <a:pt x="145" y="1143"/>
                </a:lnTo>
                <a:lnTo>
                  <a:pt x="133" y="1205"/>
                </a:lnTo>
                <a:lnTo>
                  <a:pt x="124" y="1253"/>
                </a:lnTo>
                <a:lnTo>
                  <a:pt x="117" y="1287"/>
                </a:lnTo>
                <a:lnTo>
                  <a:pt x="117" y="1287"/>
                </a:lnTo>
                <a:lnTo>
                  <a:pt x="115" y="1304"/>
                </a:lnTo>
                <a:lnTo>
                  <a:pt x="115" y="1329"/>
                </a:lnTo>
                <a:lnTo>
                  <a:pt x="115" y="1394"/>
                </a:lnTo>
                <a:lnTo>
                  <a:pt x="117" y="1485"/>
                </a:lnTo>
                <a:lnTo>
                  <a:pt x="117" y="1485"/>
                </a:lnTo>
                <a:lnTo>
                  <a:pt x="118" y="1496"/>
                </a:lnTo>
                <a:lnTo>
                  <a:pt x="118" y="1502"/>
                </a:lnTo>
                <a:lnTo>
                  <a:pt x="117" y="1507"/>
                </a:lnTo>
                <a:lnTo>
                  <a:pt x="117" y="1507"/>
                </a:lnTo>
                <a:lnTo>
                  <a:pt x="111" y="1517"/>
                </a:lnTo>
                <a:lnTo>
                  <a:pt x="106" y="1527"/>
                </a:lnTo>
                <a:lnTo>
                  <a:pt x="106" y="1527"/>
                </a:lnTo>
                <a:lnTo>
                  <a:pt x="103" y="1533"/>
                </a:lnTo>
                <a:lnTo>
                  <a:pt x="102" y="1540"/>
                </a:lnTo>
                <a:lnTo>
                  <a:pt x="102" y="1548"/>
                </a:lnTo>
                <a:lnTo>
                  <a:pt x="102" y="1556"/>
                </a:lnTo>
                <a:lnTo>
                  <a:pt x="102" y="1556"/>
                </a:lnTo>
                <a:lnTo>
                  <a:pt x="103" y="1561"/>
                </a:lnTo>
                <a:lnTo>
                  <a:pt x="107" y="1567"/>
                </a:lnTo>
                <a:lnTo>
                  <a:pt x="114" y="1578"/>
                </a:lnTo>
                <a:lnTo>
                  <a:pt x="121" y="1589"/>
                </a:lnTo>
                <a:lnTo>
                  <a:pt x="124" y="1593"/>
                </a:lnTo>
                <a:lnTo>
                  <a:pt x="125" y="1596"/>
                </a:lnTo>
                <a:lnTo>
                  <a:pt x="125" y="1596"/>
                </a:lnTo>
                <a:lnTo>
                  <a:pt x="127" y="1601"/>
                </a:lnTo>
                <a:lnTo>
                  <a:pt x="132" y="1608"/>
                </a:lnTo>
                <a:lnTo>
                  <a:pt x="145" y="1628"/>
                </a:lnTo>
                <a:lnTo>
                  <a:pt x="159" y="1645"/>
                </a:lnTo>
                <a:lnTo>
                  <a:pt x="165" y="1650"/>
                </a:lnTo>
                <a:lnTo>
                  <a:pt x="167" y="1651"/>
                </a:lnTo>
                <a:lnTo>
                  <a:pt x="169" y="1651"/>
                </a:lnTo>
                <a:lnTo>
                  <a:pt x="169" y="1651"/>
                </a:lnTo>
                <a:lnTo>
                  <a:pt x="172" y="1649"/>
                </a:lnTo>
                <a:lnTo>
                  <a:pt x="178" y="1646"/>
                </a:lnTo>
                <a:lnTo>
                  <a:pt x="181" y="1644"/>
                </a:lnTo>
                <a:lnTo>
                  <a:pt x="184" y="1640"/>
                </a:lnTo>
                <a:lnTo>
                  <a:pt x="188" y="1634"/>
                </a:lnTo>
                <a:lnTo>
                  <a:pt x="191" y="1628"/>
                </a:lnTo>
                <a:lnTo>
                  <a:pt x="191" y="1628"/>
                </a:lnTo>
                <a:lnTo>
                  <a:pt x="194" y="1619"/>
                </a:lnTo>
                <a:lnTo>
                  <a:pt x="196" y="1607"/>
                </a:lnTo>
                <a:lnTo>
                  <a:pt x="196" y="1594"/>
                </a:lnTo>
                <a:lnTo>
                  <a:pt x="196" y="1582"/>
                </a:lnTo>
                <a:lnTo>
                  <a:pt x="195" y="1559"/>
                </a:lnTo>
                <a:lnTo>
                  <a:pt x="194" y="1548"/>
                </a:lnTo>
                <a:lnTo>
                  <a:pt x="194" y="1548"/>
                </a:lnTo>
                <a:lnTo>
                  <a:pt x="195" y="1542"/>
                </a:lnTo>
                <a:lnTo>
                  <a:pt x="197" y="1534"/>
                </a:lnTo>
                <a:lnTo>
                  <a:pt x="199" y="1526"/>
                </a:lnTo>
                <a:lnTo>
                  <a:pt x="199" y="1521"/>
                </a:lnTo>
                <a:lnTo>
                  <a:pt x="197" y="1517"/>
                </a:lnTo>
                <a:lnTo>
                  <a:pt x="197" y="1517"/>
                </a:lnTo>
                <a:lnTo>
                  <a:pt x="191" y="1507"/>
                </a:lnTo>
                <a:lnTo>
                  <a:pt x="187" y="1498"/>
                </a:lnTo>
                <a:lnTo>
                  <a:pt x="182" y="1487"/>
                </a:lnTo>
                <a:lnTo>
                  <a:pt x="181" y="1482"/>
                </a:lnTo>
                <a:lnTo>
                  <a:pt x="180" y="1476"/>
                </a:lnTo>
                <a:lnTo>
                  <a:pt x="180" y="1476"/>
                </a:lnTo>
                <a:lnTo>
                  <a:pt x="175" y="1444"/>
                </a:lnTo>
                <a:lnTo>
                  <a:pt x="174" y="1424"/>
                </a:lnTo>
                <a:lnTo>
                  <a:pt x="174" y="1414"/>
                </a:lnTo>
                <a:lnTo>
                  <a:pt x="174" y="1405"/>
                </a:lnTo>
                <a:lnTo>
                  <a:pt x="174" y="1405"/>
                </a:lnTo>
                <a:lnTo>
                  <a:pt x="181" y="1366"/>
                </a:lnTo>
                <a:lnTo>
                  <a:pt x="191" y="1305"/>
                </a:lnTo>
                <a:lnTo>
                  <a:pt x="208" y="1216"/>
                </a:lnTo>
                <a:lnTo>
                  <a:pt x="208" y="1216"/>
                </a:lnTo>
                <a:lnTo>
                  <a:pt x="214" y="1201"/>
                </a:lnTo>
                <a:lnTo>
                  <a:pt x="222" y="1181"/>
                </a:lnTo>
                <a:lnTo>
                  <a:pt x="231" y="1162"/>
                </a:lnTo>
                <a:lnTo>
                  <a:pt x="233" y="1154"/>
                </a:lnTo>
                <a:lnTo>
                  <a:pt x="234" y="1149"/>
                </a:lnTo>
                <a:lnTo>
                  <a:pt x="234" y="1149"/>
                </a:lnTo>
                <a:lnTo>
                  <a:pt x="241" y="1085"/>
                </a:lnTo>
                <a:lnTo>
                  <a:pt x="249" y="1027"/>
                </a:lnTo>
                <a:lnTo>
                  <a:pt x="259" y="1023"/>
                </a:lnTo>
                <a:lnTo>
                  <a:pt x="265" y="983"/>
                </a:lnTo>
                <a:lnTo>
                  <a:pt x="283" y="1029"/>
                </a:lnTo>
                <a:lnTo>
                  <a:pt x="294" y="1029"/>
                </a:lnTo>
                <a:lnTo>
                  <a:pt x="294" y="1029"/>
                </a:lnTo>
                <a:lnTo>
                  <a:pt x="301" y="1113"/>
                </a:lnTo>
                <a:lnTo>
                  <a:pt x="304" y="1173"/>
                </a:lnTo>
                <a:lnTo>
                  <a:pt x="306" y="1204"/>
                </a:lnTo>
                <a:lnTo>
                  <a:pt x="306" y="1204"/>
                </a:lnTo>
                <a:lnTo>
                  <a:pt x="306" y="1215"/>
                </a:lnTo>
                <a:lnTo>
                  <a:pt x="307" y="1231"/>
                </a:lnTo>
                <a:lnTo>
                  <a:pt x="307" y="1251"/>
                </a:lnTo>
                <a:lnTo>
                  <a:pt x="307" y="1261"/>
                </a:lnTo>
                <a:lnTo>
                  <a:pt x="306" y="1269"/>
                </a:lnTo>
                <a:lnTo>
                  <a:pt x="306" y="1269"/>
                </a:lnTo>
                <a:lnTo>
                  <a:pt x="303" y="1289"/>
                </a:lnTo>
                <a:lnTo>
                  <a:pt x="302" y="1313"/>
                </a:lnTo>
                <a:lnTo>
                  <a:pt x="301" y="1335"/>
                </a:lnTo>
                <a:lnTo>
                  <a:pt x="300" y="1352"/>
                </a:lnTo>
                <a:lnTo>
                  <a:pt x="300" y="1352"/>
                </a:lnTo>
                <a:lnTo>
                  <a:pt x="299" y="1368"/>
                </a:lnTo>
                <a:lnTo>
                  <a:pt x="297" y="1385"/>
                </a:lnTo>
                <a:lnTo>
                  <a:pt x="297" y="1407"/>
                </a:lnTo>
                <a:lnTo>
                  <a:pt x="297" y="1407"/>
                </a:lnTo>
                <a:lnTo>
                  <a:pt x="294" y="1430"/>
                </a:lnTo>
                <a:lnTo>
                  <a:pt x="291" y="1448"/>
                </a:lnTo>
                <a:lnTo>
                  <a:pt x="291" y="1448"/>
                </a:lnTo>
                <a:lnTo>
                  <a:pt x="282" y="1454"/>
                </a:lnTo>
                <a:lnTo>
                  <a:pt x="275" y="1461"/>
                </a:lnTo>
                <a:lnTo>
                  <a:pt x="271" y="1465"/>
                </a:lnTo>
                <a:lnTo>
                  <a:pt x="269" y="1470"/>
                </a:lnTo>
                <a:lnTo>
                  <a:pt x="269" y="1470"/>
                </a:lnTo>
                <a:lnTo>
                  <a:pt x="264" y="1482"/>
                </a:lnTo>
                <a:lnTo>
                  <a:pt x="260" y="1495"/>
                </a:lnTo>
                <a:lnTo>
                  <a:pt x="258" y="1508"/>
                </a:lnTo>
                <a:lnTo>
                  <a:pt x="257" y="1517"/>
                </a:lnTo>
                <a:lnTo>
                  <a:pt x="257" y="1517"/>
                </a:lnTo>
                <a:lnTo>
                  <a:pt x="258" y="1519"/>
                </a:lnTo>
                <a:lnTo>
                  <a:pt x="262" y="1523"/>
                </a:lnTo>
                <a:lnTo>
                  <a:pt x="272" y="1531"/>
                </a:lnTo>
                <a:lnTo>
                  <a:pt x="284" y="1540"/>
                </a:lnTo>
                <a:lnTo>
                  <a:pt x="290" y="1545"/>
                </a:lnTo>
                <a:lnTo>
                  <a:pt x="294" y="1550"/>
                </a:lnTo>
                <a:lnTo>
                  <a:pt x="294" y="1550"/>
                </a:lnTo>
                <a:lnTo>
                  <a:pt x="307" y="1570"/>
                </a:lnTo>
                <a:lnTo>
                  <a:pt x="316" y="1584"/>
                </a:lnTo>
                <a:lnTo>
                  <a:pt x="327" y="1599"/>
                </a:lnTo>
                <a:lnTo>
                  <a:pt x="338" y="1612"/>
                </a:lnTo>
                <a:lnTo>
                  <a:pt x="348" y="1621"/>
                </a:lnTo>
                <a:lnTo>
                  <a:pt x="353" y="1625"/>
                </a:lnTo>
                <a:lnTo>
                  <a:pt x="358" y="1626"/>
                </a:lnTo>
                <a:lnTo>
                  <a:pt x="362" y="1627"/>
                </a:lnTo>
                <a:lnTo>
                  <a:pt x="365" y="1625"/>
                </a:lnTo>
                <a:lnTo>
                  <a:pt x="365" y="1625"/>
                </a:lnTo>
                <a:lnTo>
                  <a:pt x="371" y="1619"/>
                </a:lnTo>
                <a:lnTo>
                  <a:pt x="377" y="1612"/>
                </a:lnTo>
                <a:lnTo>
                  <a:pt x="382" y="1603"/>
                </a:lnTo>
                <a:lnTo>
                  <a:pt x="384" y="1595"/>
                </a:lnTo>
                <a:lnTo>
                  <a:pt x="387" y="1587"/>
                </a:lnTo>
                <a:lnTo>
                  <a:pt x="388" y="1578"/>
                </a:lnTo>
                <a:lnTo>
                  <a:pt x="388" y="1570"/>
                </a:lnTo>
                <a:lnTo>
                  <a:pt x="385" y="1562"/>
                </a:lnTo>
                <a:lnTo>
                  <a:pt x="385" y="1562"/>
                </a:lnTo>
                <a:lnTo>
                  <a:pt x="381" y="1546"/>
                </a:lnTo>
                <a:lnTo>
                  <a:pt x="376" y="1529"/>
                </a:lnTo>
                <a:lnTo>
                  <a:pt x="373" y="1513"/>
                </a:lnTo>
                <a:lnTo>
                  <a:pt x="371" y="1499"/>
                </a:lnTo>
                <a:lnTo>
                  <a:pt x="371" y="1499"/>
                </a:lnTo>
                <a:lnTo>
                  <a:pt x="370" y="1487"/>
                </a:lnTo>
                <a:lnTo>
                  <a:pt x="368" y="1475"/>
                </a:lnTo>
                <a:lnTo>
                  <a:pt x="363" y="1454"/>
                </a:lnTo>
                <a:lnTo>
                  <a:pt x="363" y="1454"/>
                </a:lnTo>
                <a:lnTo>
                  <a:pt x="362" y="1442"/>
                </a:lnTo>
                <a:lnTo>
                  <a:pt x="360" y="1432"/>
                </a:lnTo>
                <a:lnTo>
                  <a:pt x="360" y="1416"/>
                </a:lnTo>
                <a:lnTo>
                  <a:pt x="360" y="1416"/>
                </a:lnTo>
                <a:lnTo>
                  <a:pt x="359" y="1412"/>
                </a:lnTo>
                <a:lnTo>
                  <a:pt x="359" y="1408"/>
                </a:lnTo>
                <a:lnTo>
                  <a:pt x="359" y="1404"/>
                </a:lnTo>
                <a:lnTo>
                  <a:pt x="360" y="1395"/>
                </a:lnTo>
                <a:lnTo>
                  <a:pt x="360" y="1395"/>
                </a:lnTo>
                <a:lnTo>
                  <a:pt x="376" y="1319"/>
                </a:lnTo>
                <a:lnTo>
                  <a:pt x="385" y="1267"/>
                </a:lnTo>
                <a:lnTo>
                  <a:pt x="388" y="1245"/>
                </a:lnTo>
                <a:lnTo>
                  <a:pt x="389" y="1230"/>
                </a:lnTo>
                <a:lnTo>
                  <a:pt x="389" y="1230"/>
                </a:lnTo>
                <a:lnTo>
                  <a:pt x="388" y="1201"/>
                </a:lnTo>
                <a:lnTo>
                  <a:pt x="388" y="1169"/>
                </a:lnTo>
                <a:lnTo>
                  <a:pt x="389" y="1127"/>
                </a:lnTo>
                <a:lnTo>
                  <a:pt x="389" y="1127"/>
                </a:lnTo>
                <a:lnTo>
                  <a:pt x="391" y="1037"/>
                </a:lnTo>
                <a:lnTo>
                  <a:pt x="414" y="1029"/>
                </a:lnTo>
                <a:lnTo>
                  <a:pt x="414" y="1029"/>
                </a:lnTo>
                <a:lnTo>
                  <a:pt x="412" y="985"/>
                </a:lnTo>
                <a:lnTo>
                  <a:pt x="409" y="946"/>
                </a:lnTo>
                <a:lnTo>
                  <a:pt x="408" y="909"/>
                </a:lnTo>
                <a:lnTo>
                  <a:pt x="408" y="909"/>
                </a:lnTo>
                <a:lnTo>
                  <a:pt x="408" y="872"/>
                </a:lnTo>
                <a:lnTo>
                  <a:pt x="406" y="834"/>
                </a:lnTo>
                <a:lnTo>
                  <a:pt x="403" y="789"/>
                </a:lnTo>
                <a:lnTo>
                  <a:pt x="403" y="789"/>
                </a:lnTo>
                <a:lnTo>
                  <a:pt x="397" y="767"/>
                </a:lnTo>
                <a:lnTo>
                  <a:pt x="391" y="748"/>
                </a:lnTo>
                <a:lnTo>
                  <a:pt x="391" y="748"/>
                </a:lnTo>
                <a:lnTo>
                  <a:pt x="395" y="749"/>
                </a:lnTo>
                <a:lnTo>
                  <a:pt x="402" y="749"/>
                </a:lnTo>
                <a:lnTo>
                  <a:pt x="406" y="749"/>
                </a:lnTo>
                <a:lnTo>
                  <a:pt x="409" y="749"/>
                </a:lnTo>
                <a:lnTo>
                  <a:pt x="410" y="748"/>
                </a:lnTo>
                <a:lnTo>
                  <a:pt x="412" y="745"/>
                </a:lnTo>
                <a:lnTo>
                  <a:pt x="412" y="745"/>
                </a:lnTo>
                <a:lnTo>
                  <a:pt x="410" y="724"/>
                </a:lnTo>
                <a:lnTo>
                  <a:pt x="412" y="685"/>
                </a:lnTo>
                <a:lnTo>
                  <a:pt x="415" y="641"/>
                </a:lnTo>
                <a:lnTo>
                  <a:pt x="417" y="621"/>
                </a:lnTo>
                <a:lnTo>
                  <a:pt x="420" y="604"/>
                </a:lnTo>
                <a:lnTo>
                  <a:pt x="420" y="604"/>
                </a:lnTo>
                <a:lnTo>
                  <a:pt x="426" y="577"/>
                </a:lnTo>
                <a:lnTo>
                  <a:pt x="433" y="550"/>
                </a:lnTo>
                <a:lnTo>
                  <a:pt x="436" y="535"/>
                </a:lnTo>
                <a:lnTo>
                  <a:pt x="441" y="522"/>
                </a:lnTo>
                <a:lnTo>
                  <a:pt x="447" y="508"/>
                </a:lnTo>
                <a:lnTo>
                  <a:pt x="454" y="496"/>
                </a:lnTo>
                <a:lnTo>
                  <a:pt x="454" y="496"/>
                </a:lnTo>
                <a:lnTo>
                  <a:pt x="463" y="483"/>
                </a:lnTo>
                <a:lnTo>
                  <a:pt x="473" y="471"/>
                </a:lnTo>
                <a:lnTo>
                  <a:pt x="486" y="458"/>
                </a:lnTo>
                <a:lnTo>
                  <a:pt x="498" y="447"/>
                </a:lnTo>
                <a:lnTo>
                  <a:pt x="519" y="428"/>
                </a:lnTo>
                <a:lnTo>
                  <a:pt x="526" y="422"/>
                </a:lnTo>
                <a:lnTo>
                  <a:pt x="528" y="419"/>
                </a:lnTo>
                <a:lnTo>
                  <a:pt x="528" y="419"/>
                </a:lnTo>
                <a:lnTo>
                  <a:pt x="532" y="401"/>
                </a:lnTo>
                <a:lnTo>
                  <a:pt x="532" y="401"/>
                </a:lnTo>
                <a:lnTo>
                  <a:pt x="565" y="347"/>
                </a:lnTo>
                <a:lnTo>
                  <a:pt x="590" y="308"/>
                </a:lnTo>
                <a:lnTo>
                  <a:pt x="598" y="293"/>
                </a:lnTo>
                <a:lnTo>
                  <a:pt x="603" y="284"/>
                </a:lnTo>
                <a:lnTo>
                  <a:pt x="603" y="284"/>
                </a:lnTo>
                <a:lnTo>
                  <a:pt x="605" y="276"/>
                </a:lnTo>
                <a:lnTo>
                  <a:pt x="609" y="271"/>
                </a:lnTo>
                <a:lnTo>
                  <a:pt x="609" y="269"/>
                </a:lnTo>
                <a:lnTo>
                  <a:pt x="609" y="265"/>
                </a:lnTo>
                <a:lnTo>
                  <a:pt x="605" y="255"/>
                </a:lnTo>
                <a:lnTo>
                  <a:pt x="605" y="255"/>
                </a:lnTo>
                <a:lnTo>
                  <a:pt x="603" y="250"/>
                </a:lnTo>
                <a:lnTo>
                  <a:pt x="597" y="243"/>
                </a:lnTo>
                <a:lnTo>
                  <a:pt x="580" y="223"/>
                </a:lnTo>
                <a:lnTo>
                  <a:pt x="532" y="167"/>
                </a:lnTo>
                <a:lnTo>
                  <a:pt x="484" y="113"/>
                </a:lnTo>
                <a:lnTo>
                  <a:pt x="469" y="95"/>
                </a:lnTo>
                <a:lnTo>
                  <a:pt x="463" y="86"/>
                </a:lnTo>
                <a:lnTo>
                  <a:pt x="463" y="86"/>
                </a:lnTo>
                <a:lnTo>
                  <a:pt x="457" y="56"/>
                </a:lnTo>
                <a:lnTo>
                  <a:pt x="453" y="36"/>
                </a:lnTo>
                <a:lnTo>
                  <a:pt x="451" y="29"/>
                </a:lnTo>
                <a:lnTo>
                  <a:pt x="448" y="23"/>
                </a:lnTo>
                <a:lnTo>
                  <a:pt x="448" y="23"/>
                </a:lnTo>
                <a:lnTo>
                  <a:pt x="446" y="17"/>
                </a:lnTo>
                <a:lnTo>
                  <a:pt x="445" y="11"/>
                </a:lnTo>
                <a:lnTo>
                  <a:pt x="444" y="7"/>
                </a:lnTo>
                <a:lnTo>
                  <a:pt x="442" y="6"/>
                </a:lnTo>
                <a:lnTo>
                  <a:pt x="440" y="6"/>
                </a:lnTo>
                <a:lnTo>
                  <a:pt x="440" y="6"/>
                </a:lnTo>
                <a:lnTo>
                  <a:pt x="434" y="5"/>
                </a:lnTo>
                <a:lnTo>
                  <a:pt x="427" y="6"/>
                </a:lnTo>
                <a:lnTo>
                  <a:pt x="422" y="7"/>
                </a:lnTo>
                <a:lnTo>
                  <a:pt x="420" y="10"/>
                </a:lnTo>
                <a:lnTo>
                  <a:pt x="420" y="12"/>
                </a:lnTo>
                <a:lnTo>
                  <a:pt x="420" y="23"/>
                </a:lnTo>
                <a:lnTo>
                  <a:pt x="420" y="23"/>
                </a:lnTo>
                <a:lnTo>
                  <a:pt x="421" y="26"/>
                </a:lnTo>
                <a:lnTo>
                  <a:pt x="421" y="30"/>
                </a:lnTo>
                <a:lnTo>
                  <a:pt x="420" y="35"/>
                </a:lnTo>
                <a:lnTo>
                  <a:pt x="420" y="35"/>
                </a:lnTo>
                <a:lnTo>
                  <a:pt x="417" y="36"/>
                </a:lnTo>
                <a:lnTo>
                  <a:pt x="415" y="35"/>
                </a:lnTo>
                <a:lnTo>
                  <a:pt x="410" y="29"/>
                </a:lnTo>
                <a:lnTo>
                  <a:pt x="404" y="23"/>
                </a:lnTo>
                <a:lnTo>
                  <a:pt x="402" y="20"/>
                </a:lnTo>
                <a:lnTo>
                  <a:pt x="400" y="20"/>
                </a:lnTo>
                <a:lnTo>
                  <a:pt x="400" y="20"/>
                </a:lnTo>
                <a:lnTo>
                  <a:pt x="398" y="23"/>
                </a:lnTo>
                <a:lnTo>
                  <a:pt x="396" y="27"/>
                </a:lnTo>
                <a:lnTo>
                  <a:pt x="395" y="44"/>
                </a:lnTo>
                <a:lnTo>
                  <a:pt x="394" y="66"/>
                </a:lnTo>
                <a:lnTo>
                  <a:pt x="394" y="66"/>
                </a:lnTo>
                <a:lnTo>
                  <a:pt x="391" y="63"/>
                </a:lnTo>
                <a:lnTo>
                  <a:pt x="384" y="58"/>
                </a:lnTo>
                <a:lnTo>
                  <a:pt x="379" y="57"/>
                </a:lnTo>
                <a:lnTo>
                  <a:pt x="376" y="56"/>
                </a:lnTo>
                <a:lnTo>
                  <a:pt x="373" y="57"/>
                </a:lnTo>
                <a:lnTo>
                  <a:pt x="371" y="61"/>
                </a:lnTo>
                <a:lnTo>
                  <a:pt x="371" y="61"/>
                </a:lnTo>
                <a:lnTo>
                  <a:pt x="371" y="64"/>
                </a:lnTo>
                <a:lnTo>
                  <a:pt x="371" y="69"/>
                </a:lnTo>
                <a:lnTo>
                  <a:pt x="373" y="74"/>
                </a:lnTo>
                <a:lnTo>
                  <a:pt x="376" y="79"/>
                </a:lnTo>
                <a:lnTo>
                  <a:pt x="379" y="83"/>
                </a:lnTo>
                <a:lnTo>
                  <a:pt x="383" y="87"/>
                </a:lnTo>
                <a:lnTo>
                  <a:pt x="389" y="92"/>
                </a:lnTo>
                <a:lnTo>
                  <a:pt x="394" y="95"/>
                </a:lnTo>
                <a:lnTo>
                  <a:pt x="394" y="95"/>
                </a:lnTo>
                <a:lnTo>
                  <a:pt x="401" y="99"/>
                </a:lnTo>
                <a:lnTo>
                  <a:pt x="409" y="106"/>
                </a:lnTo>
                <a:lnTo>
                  <a:pt x="426" y="121"/>
                </a:lnTo>
                <a:lnTo>
                  <a:pt x="446" y="140"/>
                </a:lnTo>
                <a:lnTo>
                  <a:pt x="446" y="140"/>
                </a:lnTo>
                <a:lnTo>
                  <a:pt x="479" y="183"/>
                </a:lnTo>
                <a:lnTo>
                  <a:pt x="504" y="215"/>
                </a:lnTo>
                <a:lnTo>
                  <a:pt x="520" y="236"/>
                </a:lnTo>
                <a:lnTo>
                  <a:pt x="520" y="236"/>
                </a:lnTo>
                <a:lnTo>
                  <a:pt x="534" y="256"/>
                </a:lnTo>
                <a:lnTo>
                  <a:pt x="542" y="267"/>
                </a:lnTo>
                <a:lnTo>
                  <a:pt x="503" y="327"/>
                </a:lnTo>
                <a:lnTo>
                  <a:pt x="448" y="362"/>
                </a:lnTo>
                <a:lnTo>
                  <a:pt x="357" y="378"/>
                </a:lnTo>
                <a:lnTo>
                  <a:pt x="357" y="378"/>
                </a:lnTo>
                <a:lnTo>
                  <a:pt x="363" y="370"/>
                </a:lnTo>
                <a:lnTo>
                  <a:pt x="373" y="349"/>
                </a:lnTo>
                <a:lnTo>
                  <a:pt x="379" y="337"/>
                </a:lnTo>
                <a:lnTo>
                  <a:pt x="384" y="325"/>
                </a:lnTo>
                <a:lnTo>
                  <a:pt x="388" y="315"/>
                </a:lnTo>
                <a:lnTo>
                  <a:pt x="389" y="311"/>
                </a:lnTo>
                <a:lnTo>
                  <a:pt x="389" y="307"/>
                </a:lnTo>
                <a:lnTo>
                  <a:pt x="389" y="307"/>
                </a:lnTo>
                <a:lnTo>
                  <a:pt x="385" y="294"/>
                </a:lnTo>
                <a:lnTo>
                  <a:pt x="382" y="280"/>
                </a:lnTo>
                <a:lnTo>
                  <a:pt x="377" y="267"/>
                </a:lnTo>
                <a:lnTo>
                  <a:pt x="371" y="255"/>
                </a:lnTo>
                <a:lnTo>
                  <a:pt x="371" y="255"/>
                </a:lnTo>
                <a:lnTo>
                  <a:pt x="363" y="240"/>
                </a:lnTo>
                <a:lnTo>
                  <a:pt x="360" y="236"/>
                </a:lnTo>
                <a:lnTo>
                  <a:pt x="343" y="226"/>
                </a:lnTo>
                <a:lnTo>
                  <a:pt x="343" y="226"/>
                </a:lnTo>
                <a:lnTo>
                  <a:pt x="329" y="224"/>
                </a:lnTo>
                <a:lnTo>
                  <a:pt x="314" y="221"/>
                </a:lnTo>
                <a:lnTo>
                  <a:pt x="314" y="221"/>
                </a:lnTo>
                <a:lnTo>
                  <a:pt x="309" y="219"/>
                </a:lnTo>
                <a:lnTo>
                  <a:pt x="300" y="218"/>
                </a:lnTo>
                <a:lnTo>
                  <a:pt x="290" y="218"/>
                </a:lnTo>
                <a:lnTo>
                  <a:pt x="285" y="219"/>
                </a:lnTo>
                <a:lnTo>
                  <a:pt x="283" y="221"/>
                </a:lnTo>
                <a:lnTo>
                  <a:pt x="283" y="221"/>
                </a:lnTo>
                <a:lnTo>
                  <a:pt x="269" y="231"/>
                </a:lnTo>
                <a:lnTo>
                  <a:pt x="257" y="238"/>
                </a:lnTo>
                <a:lnTo>
                  <a:pt x="257" y="238"/>
                </a:lnTo>
                <a:lnTo>
                  <a:pt x="250" y="243"/>
                </a:lnTo>
                <a:lnTo>
                  <a:pt x="246" y="246"/>
                </a:lnTo>
                <a:lnTo>
                  <a:pt x="243" y="252"/>
                </a:lnTo>
                <a:lnTo>
                  <a:pt x="243" y="252"/>
                </a:lnTo>
                <a:lnTo>
                  <a:pt x="239" y="258"/>
                </a:lnTo>
                <a:lnTo>
                  <a:pt x="235" y="263"/>
                </a:lnTo>
                <a:lnTo>
                  <a:pt x="232" y="268"/>
                </a:lnTo>
                <a:lnTo>
                  <a:pt x="231" y="272"/>
                </a:lnTo>
                <a:lnTo>
                  <a:pt x="231" y="272"/>
                </a:lnTo>
                <a:lnTo>
                  <a:pt x="230" y="288"/>
                </a:lnTo>
                <a:lnTo>
                  <a:pt x="228" y="301"/>
                </a:lnTo>
                <a:lnTo>
                  <a:pt x="228" y="301"/>
                </a:lnTo>
                <a:lnTo>
                  <a:pt x="228" y="313"/>
                </a:lnTo>
                <a:lnTo>
                  <a:pt x="230" y="320"/>
                </a:lnTo>
                <a:lnTo>
                  <a:pt x="228" y="324"/>
                </a:lnTo>
                <a:lnTo>
                  <a:pt x="228" y="324"/>
                </a:lnTo>
                <a:lnTo>
                  <a:pt x="226" y="332"/>
                </a:lnTo>
                <a:lnTo>
                  <a:pt x="226" y="341"/>
                </a:lnTo>
                <a:lnTo>
                  <a:pt x="226" y="341"/>
                </a:lnTo>
                <a:lnTo>
                  <a:pt x="226" y="343"/>
                </a:lnTo>
                <a:lnTo>
                  <a:pt x="227" y="345"/>
                </a:lnTo>
                <a:lnTo>
                  <a:pt x="233" y="350"/>
                </a:lnTo>
                <a:lnTo>
                  <a:pt x="238" y="355"/>
                </a:lnTo>
                <a:lnTo>
                  <a:pt x="240" y="358"/>
                </a:lnTo>
                <a:lnTo>
                  <a:pt x="240" y="370"/>
                </a:lnTo>
                <a:lnTo>
                  <a:pt x="240" y="370"/>
                </a:lnTo>
                <a:lnTo>
                  <a:pt x="219" y="368"/>
                </a:lnTo>
                <a:lnTo>
                  <a:pt x="194" y="364"/>
                </a:lnTo>
                <a:lnTo>
                  <a:pt x="194" y="364"/>
                </a:lnTo>
                <a:lnTo>
                  <a:pt x="184" y="359"/>
                </a:lnTo>
                <a:lnTo>
                  <a:pt x="168" y="350"/>
                </a:lnTo>
                <a:lnTo>
                  <a:pt x="153" y="341"/>
                </a:lnTo>
                <a:lnTo>
                  <a:pt x="145" y="336"/>
                </a:lnTo>
                <a:lnTo>
                  <a:pt x="145" y="336"/>
                </a:lnTo>
                <a:lnTo>
                  <a:pt x="143" y="333"/>
                </a:lnTo>
                <a:lnTo>
                  <a:pt x="137" y="331"/>
                </a:lnTo>
                <a:lnTo>
                  <a:pt x="131" y="330"/>
                </a:lnTo>
                <a:lnTo>
                  <a:pt x="128" y="327"/>
                </a:lnTo>
                <a:lnTo>
                  <a:pt x="128" y="327"/>
                </a:lnTo>
                <a:lnTo>
                  <a:pt x="100" y="284"/>
                </a:lnTo>
                <a:lnTo>
                  <a:pt x="82" y="255"/>
                </a:lnTo>
                <a:lnTo>
                  <a:pt x="76" y="245"/>
                </a:lnTo>
                <a:lnTo>
                  <a:pt x="74" y="240"/>
                </a:lnTo>
                <a:lnTo>
                  <a:pt x="74" y="240"/>
                </a:lnTo>
                <a:lnTo>
                  <a:pt x="115" y="174"/>
                </a:lnTo>
                <a:lnTo>
                  <a:pt x="144" y="129"/>
                </a:lnTo>
                <a:lnTo>
                  <a:pt x="155" y="113"/>
                </a:lnTo>
                <a:lnTo>
                  <a:pt x="159" y="106"/>
                </a:lnTo>
                <a:lnTo>
                  <a:pt x="159" y="106"/>
                </a:lnTo>
                <a:lnTo>
                  <a:pt x="197" y="77"/>
                </a:lnTo>
                <a:lnTo>
                  <a:pt x="197" y="7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81D97E9A-B301-4087-9C24-71D856E2F14C}"/>
              </a:ext>
            </a:extLst>
          </p:cNvPr>
          <p:cNvSpPr>
            <a:spLocks noEditPoints="1"/>
          </p:cNvSpPr>
          <p:nvPr/>
        </p:nvSpPr>
        <p:spPr bwMode="auto">
          <a:xfrm>
            <a:off x="6613793" y="2655094"/>
            <a:ext cx="407574" cy="1735752"/>
          </a:xfrm>
          <a:custGeom>
            <a:avLst/>
            <a:gdLst>
              <a:gd name="T0" fmla="*/ 213 w 429"/>
              <a:gd name="T1" fmla="*/ 964 h 1827"/>
              <a:gd name="T2" fmla="*/ 191 w 429"/>
              <a:gd name="T3" fmla="*/ 1097 h 1827"/>
              <a:gd name="T4" fmla="*/ 136 w 429"/>
              <a:gd name="T5" fmla="*/ 1460 h 1827"/>
              <a:gd name="T6" fmla="*/ 102 w 429"/>
              <a:gd name="T7" fmla="*/ 1658 h 1827"/>
              <a:gd name="T8" fmla="*/ 84 w 429"/>
              <a:gd name="T9" fmla="*/ 1671 h 1827"/>
              <a:gd name="T10" fmla="*/ 84 w 429"/>
              <a:gd name="T11" fmla="*/ 1721 h 1827"/>
              <a:gd name="T12" fmla="*/ 79 w 429"/>
              <a:gd name="T13" fmla="*/ 1750 h 1827"/>
              <a:gd name="T14" fmla="*/ 51 w 429"/>
              <a:gd name="T15" fmla="*/ 1780 h 1827"/>
              <a:gd name="T16" fmla="*/ 32 w 429"/>
              <a:gd name="T17" fmla="*/ 1818 h 1827"/>
              <a:gd name="T18" fmla="*/ 52 w 429"/>
              <a:gd name="T19" fmla="*/ 1827 h 1827"/>
              <a:gd name="T20" fmla="*/ 88 w 429"/>
              <a:gd name="T21" fmla="*/ 1823 h 1827"/>
              <a:gd name="T22" fmla="*/ 146 w 429"/>
              <a:gd name="T23" fmla="*/ 1816 h 1827"/>
              <a:gd name="T24" fmla="*/ 161 w 429"/>
              <a:gd name="T25" fmla="*/ 1800 h 1827"/>
              <a:gd name="T26" fmla="*/ 218 w 429"/>
              <a:gd name="T27" fmla="*/ 1774 h 1827"/>
              <a:gd name="T28" fmla="*/ 254 w 429"/>
              <a:gd name="T29" fmla="*/ 1755 h 1827"/>
              <a:gd name="T30" fmla="*/ 258 w 429"/>
              <a:gd name="T31" fmla="*/ 1715 h 1827"/>
              <a:gd name="T32" fmla="*/ 259 w 429"/>
              <a:gd name="T33" fmla="*/ 1668 h 1827"/>
              <a:gd name="T34" fmla="*/ 279 w 429"/>
              <a:gd name="T35" fmla="*/ 1604 h 1827"/>
              <a:gd name="T36" fmla="*/ 290 w 429"/>
              <a:gd name="T37" fmla="*/ 1516 h 1827"/>
              <a:gd name="T38" fmla="*/ 324 w 429"/>
              <a:gd name="T39" fmla="*/ 1379 h 1827"/>
              <a:gd name="T40" fmla="*/ 396 w 429"/>
              <a:gd name="T41" fmla="*/ 1214 h 1827"/>
              <a:gd name="T42" fmla="*/ 418 w 429"/>
              <a:gd name="T43" fmla="*/ 1096 h 1827"/>
              <a:gd name="T44" fmla="*/ 423 w 429"/>
              <a:gd name="T45" fmla="*/ 1038 h 1827"/>
              <a:gd name="T46" fmla="*/ 422 w 429"/>
              <a:gd name="T47" fmla="*/ 943 h 1827"/>
              <a:gd name="T48" fmla="*/ 429 w 429"/>
              <a:gd name="T49" fmla="*/ 861 h 1827"/>
              <a:gd name="T50" fmla="*/ 393 w 429"/>
              <a:gd name="T51" fmla="*/ 644 h 1827"/>
              <a:gd name="T52" fmla="*/ 370 w 429"/>
              <a:gd name="T53" fmla="*/ 575 h 1827"/>
              <a:gd name="T54" fmla="*/ 329 w 429"/>
              <a:gd name="T55" fmla="*/ 487 h 1827"/>
              <a:gd name="T56" fmla="*/ 323 w 429"/>
              <a:gd name="T57" fmla="*/ 433 h 1827"/>
              <a:gd name="T58" fmla="*/ 310 w 429"/>
              <a:gd name="T59" fmla="*/ 406 h 1827"/>
              <a:gd name="T60" fmla="*/ 228 w 429"/>
              <a:gd name="T61" fmla="*/ 386 h 1827"/>
              <a:gd name="T62" fmla="*/ 182 w 429"/>
              <a:gd name="T63" fmla="*/ 381 h 1827"/>
              <a:gd name="T64" fmla="*/ 72 w 429"/>
              <a:gd name="T65" fmla="*/ 185 h 1827"/>
              <a:gd name="T66" fmla="*/ 44 w 429"/>
              <a:gd name="T67" fmla="*/ 57 h 1827"/>
              <a:gd name="T68" fmla="*/ 40 w 429"/>
              <a:gd name="T69" fmla="*/ 0 h 1827"/>
              <a:gd name="T70" fmla="*/ 23 w 429"/>
              <a:gd name="T71" fmla="*/ 66 h 1827"/>
              <a:gd name="T72" fmla="*/ 12 w 429"/>
              <a:gd name="T73" fmla="*/ 42 h 1827"/>
              <a:gd name="T74" fmla="*/ 2 w 429"/>
              <a:gd name="T75" fmla="*/ 47 h 1827"/>
              <a:gd name="T76" fmla="*/ 1 w 429"/>
              <a:gd name="T77" fmla="*/ 71 h 1827"/>
              <a:gd name="T78" fmla="*/ 7 w 429"/>
              <a:gd name="T79" fmla="*/ 119 h 1827"/>
              <a:gd name="T80" fmla="*/ 7 w 429"/>
              <a:gd name="T81" fmla="*/ 148 h 1827"/>
              <a:gd name="T82" fmla="*/ 13 w 429"/>
              <a:gd name="T83" fmla="*/ 197 h 1827"/>
              <a:gd name="T84" fmla="*/ 42 w 429"/>
              <a:gd name="T85" fmla="*/ 266 h 1827"/>
              <a:gd name="T86" fmla="*/ 97 w 429"/>
              <a:gd name="T87" fmla="*/ 395 h 1827"/>
              <a:gd name="T88" fmla="*/ 138 w 429"/>
              <a:gd name="T89" fmla="*/ 497 h 1827"/>
              <a:gd name="T90" fmla="*/ 153 w 429"/>
              <a:gd name="T91" fmla="*/ 559 h 1827"/>
              <a:gd name="T92" fmla="*/ 170 w 429"/>
              <a:gd name="T93" fmla="*/ 611 h 1827"/>
              <a:gd name="T94" fmla="*/ 234 w 429"/>
              <a:gd name="T95" fmla="*/ 1457 h 1827"/>
              <a:gd name="T96" fmla="*/ 205 w 429"/>
              <a:gd name="T97" fmla="*/ 1620 h 1827"/>
              <a:gd name="T98" fmla="*/ 174 w 429"/>
              <a:gd name="T99" fmla="*/ 1671 h 1827"/>
              <a:gd name="T100" fmla="*/ 185 w 429"/>
              <a:gd name="T101" fmla="*/ 1612 h 1827"/>
              <a:gd name="T102" fmla="*/ 195 w 429"/>
              <a:gd name="T103" fmla="*/ 1519 h 1827"/>
              <a:gd name="T104" fmla="*/ 204 w 429"/>
              <a:gd name="T105" fmla="*/ 1495 h 1827"/>
              <a:gd name="T106" fmla="*/ 222 w 429"/>
              <a:gd name="T107" fmla="*/ 1403 h 1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9" h="1827">
                <a:moveTo>
                  <a:pt x="184" y="657"/>
                </a:moveTo>
                <a:lnTo>
                  <a:pt x="184" y="657"/>
                </a:lnTo>
                <a:lnTo>
                  <a:pt x="198" y="808"/>
                </a:lnTo>
                <a:lnTo>
                  <a:pt x="213" y="964"/>
                </a:lnTo>
                <a:lnTo>
                  <a:pt x="213" y="964"/>
                </a:lnTo>
                <a:lnTo>
                  <a:pt x="208" y="1004"/>
                </a:lnTo>
                <a:lnTo>
                  <a:pt x="201" y="1057"/>
                </a:lnTo>
                <a:lnTo>
                  <a:pt x="201" y="1057"/>
                </a:lnTo>
                <a:lnTo>
                  <a:pt x="198" y="1072"/>
                </a:lnTo>
                <a:lnTo>
                  <a:pt x="191" y="1097"/>
                </a:lnTo>
                <a:lnTo>
                  <a:pt x="170" y="1164"/>
                </a:lnTo>
                <a:lnTo>
                  <a:pt x="139" y="1253"/>
                </a:lnTo>
                <a:lnTo>
                  <a:pt x="139" y="1253"/>
                </a:lnTo>
                <a:lnTo>
                  <a:pt x="135" y="1307"/>
                </a:lnTo>
                <a:lnTo>
                  <a:pt x="136" y="1460"/>
                </a:lnTo>
                <a:lnTo>
                  <a:pt x="136" y="1460"/>
                </a:lnTo>
                <a:lnTo>
                  <a:pt x="132" y="1495"/>
                </a:lnTo>
                <a:lnTo>
                  <a:pt x="120" y="1563"/>
                </a:lnTo>
                <a:lnTo>
                  <a:pt x="102" y="1658"/>
                </a:lnTo>
                <a:lnTo>
                  <a:pt x="102" y="1658"/>
                </a:lnTo>
                <a:lnTo>
                  <a:pt x="98" y="1659"/>
                </a:lnTo>
                <a:lnTo>
                  <a:pt x="92" y="1661"/>
                </a:lnTo>
                <a:lnTo>
                  <a:pt x="89" y="1665"/>
                </a:lnTo>
                <a:lnTo>
                  <a:pt x="86" y="1667"/>
                </a:lnTo>
                <a:lnTo>
                  <a:pt x="84" y="1671"/>
                </a:lnTo>
                <a:lnTo>
                  <a:pt x="84" y="1674"/>
                </a:lnTo>
                <a:lnTo>
                  <a:pt x="84" y="1674"/>
                </a:lnTo>
                <a:lnTo>
                  <a:pt x="84" y="1698"/>
                </a:lnTo>
                <a:lnTo>
                  <a:pt x="85" y="1711"/>
                </a:lnTo>
                <a:lnTo>
                  <a:pt x="84" y="1721"/>
                </a:lnTo>
                <a:lnTo>
                  <a:pt x="84" y="1721"/>
                </a:lnTo>
                <a:lnTo>
                  <a:pt x="83" y="1730"/>
                </a:lnTo>
                <a:lnTo>
                  <a:pt x="82" y="1741"/>
                </a:lnTo>
                <a:lnTo>
                  <a:pt x="80" y="1746"/>
                </a:lnTo>
                <a:lnTo>
                  <a:pt x="79" y="1750"/>
                </a:lnTo>
                <a:lnTo>
                  <a:pt x="76" y="1755"/>
                </a:lnTo>
                <a:lnTo>
                  <a:pt x="72" y="1759"/>
                </a:lnTo>
                <a:lnTo>
                  <a:pt x="72" y="1759"/>
                </a:lnTo>
                <a:lnTo>
                  <a:pt x="59" y="1771"/>
                </a:lnTo>
                <a:lnTo>
                  <a:pt x="51" y="1780"/>
                </a:lnTo>
                <a:lnTo>
                  <a:pt x="42" y="1791"/>
                </a:lnTo>
                <a:lnTo>
                  <a:pt x="35" y="1800"/>
                </a:lnTo>
                <a:lnTo>
                  <a:pt x="32" y="1810"/>
                </a:lnTo>
                <a:lnTo>
                  <a:pt x="32" y="1815"/>
                </a:lnTo>
                <a:lnTo>
                  <a:pt x="32" y="1818"/>
                </a:lnTo>
                <a:lnTo>
                  <a:pt x="34" y="1821"/>
                </a:lnTo>
                <a:lnTo>
                  <a:pt x="38" y="1823"/>
                </a:lnTo>
                <a:lnTo>
                  <a:pt x="38" y="1823"/>
                </a:lnTo>
                <a:lnTo>
                  <a:pt x="45" y="1825"/>
                </a:lnTo>
                <a:lnTo>
                  <a:pt x="52" y="1827"/>
                </a:lnTo>
                <a:lnTo>
                  <a:pt x="58" y="1827"/>
                </a:lnTo>
                <a:lnTo>
                  <a:pt x="64" y="1825"/>
                </a:lnTo>
                <a:lnTo>
                  <a:pt x="76" y="1824"/>
                </a:lnTo>
                <a:lnTo>
                  <a:pt x="88" y="1823"/>
                </a:lnTo>
                <a:lnTo>
                  <a:pt x="88" y="1823"/>
                </a:lnTo>
                <a:lnTo>
                  <a:pt x="103" y="1823"/>
                </a:lnTo>
                <a:lnTo>
                  <a:pt x="117" y="1822"/>
                </a:lnTo>
                <a:lnTo>
                  <a:pt x="133" y="1819"/>
                </a:lnTo>
                <a:lnTo>
                  <a:pt x="140" y="1818"/>
                </a:lnTo>
                <a:lnTo>
                  <a:pt x="146" y="1816"/>
                </a:lnTo>
                <a:lnTo>
                  <a:pt x="146" y="1816"/>
                </a:lnTo>
                <a:lnTo>
                  <a:pt x="151" y="1814"/>
                </a:lnTo>
                <a:lnTo>
                  <a:pt x="155" y="1809"/>
                </a:lnTo>
                <a:lnTo>
                  <a:pt x="159" y="1805"/>
                </a:lnTo>
                <a:lnTo>
                  <a:pt x="161" y="1800"/>
                </a:lnTo>
                <a:lnTo>
                  <a:pt x="165" y="1793"/>
                </a:lnTo>
                <a:lnTo>
                  <a:pt x="166" y="1790"/>
                </a:lnTo>
                <a:lnTo>
                  <a:pt x="166" y="1790"/>
                </a:lnTo>
                <a:lnTo>
                  <a:pt x="195" y="1781"/>
                </a:lnTo>
                <a:lnTo>
                  <a:pt x="218" y="1774"/>
                </a:lnTo>
                <a:lnTo>
                  <a:pt x="236" y="1767"/>
                </a:lnTo>
                <a:lnTo>
                  <a:pt x="236" y="1767"/>
                </a:lnTo>
                <a:lnTo>
                  <a:pt x="247" y="1761"/>
                </a:lnTo>
                <a:lnTo>
                  <a:pt x="252" y="1759"/>
                </a:lnTo>
                <a:lnTo>
                  <a:pt x="254" y="1755"/>
                </a:lnTo>
                <a:lnTo>
                  <a:pt x="257" y="1752"/>
                </a:lnTo>
                <a:lnTo>
                  <a:pt x="258" y="1747"/>
                </a:lnTo>
                <a:lnTo>
                  <a:pt x="259" y="1733"/>
                </a:lnTo>
                <a:lnTo>
                  <a:pt x="259" y="1733"/>
                </a:lnTo>
                <a:lnTo>
                  <a:pt x="258" y="1715"/>
                </a:lnTo>
                <a:lnTo>
                  <a:pt x="255" y="1698"/>
                </a:lnTo>
                <a:lnTo>
                  <a:pt x="255" y="1691"/>
                </a:lnTo>
                <a:lnTo>
                  <a:pt x="255" y="1683"/>
                </a:lnTo>
                <a:lnTo>
                  <a:pt x="257" y="1676"/>
                </a:lnTo>
                <a:lnTo>
                  <a:pt x="259" y="1668"/>
                </a:lnTo>
                <a:lnTo>
                  <a:pt x="259" y="1668"/>
                </a:lnTo>
                <a:lnTo>
                  <a:pt x="265" y="1654"/>
                </a:lnTo>
                <a:lnTo>
                  <a:pt x="268" y="1640"/>
                </a:lnTo>
                <a:lnTo>
                  <a:pt x="279" y="1604"/>
                </a:lnTo>
                <a:lnTo>
                  <a:pt x="279" y="1604"/>
                </a:lnTo>
                <a:lnTo>
                  <a:pt x="281" y="1592"/>
                </a:lnTo>
                <a:lnTo>
                  <a:pt x="284" y="1580"/>
                </a:lnTo>
                <a:lnTo>
                  <a:pt x="286" y="1555"/>
                </a:lnTo>
                <a:lnTo>
                  <a:pt x="290" y="1516"/>
                </a:lnTo>
                <a:lnTo>
                  <a:pt x="290" y="1516"/>
                </a:lnTo>
                <a:lnTo>
                  <a:pt x="296" y="1482"/>
                </a:lnTo>
                <a:lnTo>
                  <a:pt x="298" y="1465"/>
                </a:lnTo>
                <a:lnTo>
                  <a:pt x="301" y="1457"/>
                </a:lnTo>
                <a:lnTo>
                  <a:pt x="301" y="1457"/>
                </a:lnTo>
                <a:lnTo>
                  <a:pt x="324" y="1379"/>
                </a:lnTo>
                <a:lnTo>
                  <a:pt x="349" y="1295"/>
                </a:lnTo>
                <a:lnTo>
                  <a:pt x="349" y="1295"/>
                </a:lnTo>
                <a:lnTo>
                  <a:pt x="359" y="1257"/>
                </a:lnTo>
                <a:lnTo>
                  <a:pt x="365" y="1229"/>
                </a:lnTo>
                <a:lnTo>
                  <a:pt x="396" y="1214"/>
                </a:lnTo>
                <a:lnTo>
                  <a:pt x="396" y="1214"/>
                </a:lnTo>
                <a:lnTo>
                  <a:pt x="409" y="1132"/>
                </a:lnTo>
                <a:lnTo>
                  <a:pt x="409" y="1132"/>
                </a:lnTo>
                <a:lnTo>
                  <a:pt x="414" y="1114"/>
                </a:lnTo>
                <a:lnTo>
                  <a:pt x="418" y="1096"/>
                </a:lnTo>
                <a:lnTo>
                  <a:pt x="422" y="1080"/>
                </a:lnTo>
                <a:lnTo>
                  <a:pt x="425" y="1063"/>
                </a:lnTo>
                <a:lnTo>
                  <a:pt x="425" y="1063"/>
                </a:lnTo>
                <a:lnTo>
                  <a:pt x="424" y="1052"/>
                </a:lnTo>
                <a:lnTo>
                  <a:pt x="423" y="1038"/>
                </a:lnTo>
                <a:lnTo>
                  <a:pt x="417" y="1004"/>
                </a:lnTo>
                <a:lnTo>
                  <a:pt x="408" y="959"/>
                </a:lnTo>
                <a:lnTo>
                  <a:pt x="408" y="959"/>
                </a:lnTo>
                <a:lnTo>
                  <a:pt x="416" y="950"/>
                </a:lnTo>
                <a:lnTo>
                  <a:pt x="422" y="943"/>
                </a:lnTo>
                <a:lnTo>
                  <a:pt x="424" y="940"/>
                </a:lnTo>
                <a:lnTo>
                  <a:pt x="425" y="938"/>
                </a:lnTo>
                <a:lnTo>
                  <a:pt x="425" y="938"/>
                </a:lnTo>
                <a:lnTo>
                  <a:pt x="429" y="861"/>
                </a:lnTo>
                <a:lnTo>
                  <a:pt x="429" y="861"/>
                </a:lnTo>
                <a:lnTo>
                  <a:pt x="416" y="766"/>
                </a:lnTo>
                <a:lnTo>
                  <a:pt x="404" y="693"/>
                </a:lnTo>
                <a:lnTo>
                  <a:pt x="398" y="663"/>
                </a:lnTo>
                <a:lnTo>
                  <a:pt x="393" y="644"/>
                </a:lnTo>
                <a:lnTo>
                  <a:pt x="393" y="644"/>
                </a:lnTo>
                <a:lnTo>
                  <a:pt x="381" y="600"/>
                </a:lnTo>
                <a:lnTo>
                  <a:pt x="375" y="586"/>
                </a:lnTo>
                <a:lnTo>
                  <a:pt x="373" y="580"/>
                </a:lnTo>
                <a:lnTo>
                  <a:pt x="370" y="575"/>
                </a:lnTo>
                <a:lnTo>
                  <a:pt x="370" y="575"/>
                </a:lnTo>
                <a:lnTo>
                  <a:pt x="352" y="552"/>
                </a:lnTo>
                <a:lnTo>
                  <a:pt x="341" y="536"/>
                </a:lnTo>
                <a:lnTo>
                  <a:pt x="329" y="523"/>
                </a:lnTo>
                <a:lnTo>
                  <a:pt x="329" y="487"/>
                </a:lnTo>
                <a:lnTo>
                  <a:pt x="329" y="487"/>
                </a:lnTo>
                <a:lnTo>
                  <a:pt x="330" y="481"/>
                </a:lnTo>
                <a:lnTo>
                  <a:pt x="329" y="466"/>
                </a:lnTo>
                <a:lnTo>
                  <a:pt x="328" y="447"/>
                </a:lnTo>
                <a:lnTo>
                  <a:pt x="325" y="439"/>
                </a:lnTo>
                <a:lnTo>
                  <a:pt x="323" y="433"/>
                </a:lnTo>
                <a:lnTo>
                  <a:pt x="323" y="433"/>
                </a:lnTo>
                <a:lnTo>
                  <a:pt x="317" y="421"/>
                </a:lnTo>
                <a:lnTo>
                  <a:pt x="314" y="412"/>
                </a:lnTo>
                <a:lnTo>
                  <a:pt x="312" y="409"/>
                </a:lnTo>
                <a:lnTo>
                  <a:pt x="310" y="406"/>
                </a:lnTo>
                <a:lnTo>
                  <a:pt x="306" y="404"/>
                </a:lnTo>
                <a:lnTo>
                  <a:pt x="303" y="404"/>
                </a:lnTo>
                <a:lnTo>
                  <a:pt x="277" y="404"/>
                </a:lnTo>
                <a:lnTo>
                  <a:pt x="246" y="386"/>
                </a:lnTo>
                <a:lnTo>
                  <a:pt x="228" y="386"/>
                </a:lnTo>
                <a:lnTo>
                  <a:pt x="228" y="386"/>
                </a:lnTo>
                <a:lnTo>
                  <a:pt x="213" y="387"/>
                </a:lnTo>
                <a:lnTo>
                  <a:pt x="201" y="389"/>
                </a:lnTo>
                <a:lnTo>
                  <a:pt x="182" y="381"/>
                </a:lnTo>
                <a:lnTo>
                  <a:pt x="182" y="381"/>
                </a:lnTo>
                <a:lnTo>
                  <a:pt x="136" y="302"/>
                </a:lnTo>
                <a:lnTo>
                  <a:pt x="100" y="238"/>
                </a:lnTo>
                <a:lnTo>
                  <a:pt x="84" y="208"/>
                </a:lnTo>
                <a:lnTo>
                  <a:pt x="72" y="185"/>
                </a:lnTo>
                <a:lnTo>
                  <a:pt x="72" y="185"/>
                </a:lnTo>
                <a:lnTo>
                  <a:pt x="58" y="153"/>
                </a:lnTo>
                <a:lnTo>
                  <a:pt x="48" y="130"/>
                </a:lnTo>
                <a:lnTo>
                  <a:pt x="41" y="115"/>
                </a:lnTo>
                <a:lnTo>
                  <a:pt x="41" y="115"/>
                </a:lnTo>
                <a:lnTo>
                  <a:pt x="44" y="57"/>
                </a:lnTo>
                <a:lnTo>
                  <a:pt x="42" y="16"/>
                </a:lnTo>
                <a:lnTo>
                  <a:pt x="41" y="4"/>
                </a:lnTo>
                <a:lnTo>
                  <a:pt x="40" y="1"/>
                </a:lnTo>
                <a:lnTo>
                  <a:pt x="40" y="0"/>
                </a:lnTo>
                <a:lnTo>
                  <a:pt x="40" y="0"/>
                </a:lnTo>
                <a:lnTo>
                  <a:pt x="38" y="1"/>
                </a:lnTo>
                <a:lnTo>
                  <a:pt x="36" y="3"/>
                </a:lnTo>
                <a:lnTo>
                  <a:pt x="34" y="12"/>
                </a:lnTo>
                <a:lnTo>
                  <a:pt x="29" y="34"/>
                </a:lnTo>
                <a:lnTo>
                  <a:pt x="23" y="66"/>
                </a:lnTo>
                <a:lnTo>
                  <a:pt x="23" y="66"/>
                </a:lnTo>
                <a:lnTo>
                  <a:pt x="22" y="61"/>
                </a:lnTo>
                <a:lnTo>
                  <a:pt x="17" y="51"/>
                </a:lnTo>
                <a:lnTo>
                  <a:pt x="15" y="46"/>
                </a:lnTo>
                <a:lnTo>
                  <a:pt x="12" y="42"/>
                </a:lnTo>
                <a:lnTo>
                  <a:pt x="9" y="41"/>
                </a:lnTo>
                <a:lnTo>
                  <a:pt x="8" y="41"/>
                </a:lnTo>
                <a:lnTo>
                  <a:pt x="7" y="41"/>
                </a:lnTo>
                <a:lnTo>
                  <a:pt x="7" y="41"/>
                </a:lnTo>
                <a:lnTo>
                  <a:pt x="2" y="47"/>
                </a:lnTo>
                <a:lnTo>
                  <a:pt x="1" y="53"/>
                </a:lnTo>
                <a:lnTo>
                  <a:pt x="0" y="58"/>
                </a:lnTo>
                <a:lnTo>
                  <a:pt x="0" y="64"/>
                </a:lnTo>
                <a:lnTo>
                  <a:pt x="0" y="64"/>
                </a:lnTo>
                <a:lnTo>
                  <a:pt x="1" y="71"/>
                </a:lnTo>
                <a:lnTo>
                  <a:pt x="3" y="82"/>
                </a:lnTo>
                <a:lnTo>
                  <a:pt x="6" y="91"/>
                </a:lnTo>
                <a:lnTo>
                  <a:pt x="7" y="100"/>
                </a:lnTo>
                <a:lnTo>
                  <a:pt x="7" y="119"/>
                </a:lnTo>
                <a:lnTo>
                  <a:pt x="7" y="119"/>
                </a:lnTo>
                <a:lnTo>
                  <a:pt x="4" y="128"/>
                </a:lnTo>
                <a:lnTo>
                  <a:pt x="3" y="135"/>
                </a:lnTo>
                <a:lnTo>
                  <a:pt x="4" y="141"/>
                </a:lnTo>
                <a:lnTo>
                  <a:pt x="4" y="141"/>
                </a:lnTo>
                <a:lnTo>
                  <a:pt x="7" y="148"/>
                </a:lnTo>
                <a:lnTo>
                  <a:pt x="8" y="159"/>
                </a:lnTo>
                <a:lnTo>
                  <a:pt x="8" y="183"/>
                </a:lnTo>
                <a:lnTo>
                  <a:pt x="8" y="183"/>
                </a:lnTo>
                <a:lnTo>
                  <a:pt x="9" y="189"/>
                </a:lnTo>
                <a:lnTo>
                  <a:pt x="13" y="197"/>
                </a:lnTo>
                <a:lnTo>
                  <a:pt x="20" y="218"/>
                </a:lnTo>
                <a:lnTo>
                  <a:pt x="20" y="218"/>
                </a:lnTo>
                <a:lnTo>
                  <a:pt x="25" y="230"/>
                </a:lnTo>
                <a:lnTo>
                  <a:pt x="33" y="247"/>
                </a:lnTo>
                <a:lnTo>
                  <a:pt x="42" y="266"/>
                </a:lnTo>
                <a:lnTo>
                  <a:pt x="53" y="289"/>
                </a:lnTo>
                <a:lnTo>
                  <a:pt x="53" y="289"/>
                </a:lnTo>
                <a:lnTo>
                  <a:pt x="75" y="343"/>
                </a:lnTo>
                <a:lnTo>
                  <a:pt x="86" y="372"/>
                </a:lnTo>
                <a:lnTo>
                  <a:pt x="97" y="395"/>
                </a:lnTo>
                <a:lnTo>
                  <a:pt x="97" y="395"/>
                </a:lnTo>
                <a:lnTo>
                  <a:pt x="109" y="421"/>
                </a:lnTo>
                <a:lnTo>
                  <a:pt x="122" y="454"/>
                </a:lnTo>
                <a:lnTo>
                  <a:pt x="134" y="485"/>
                </a:lnTo>
                <a:lnTo>
                  <a:pt x="138" y="497"/>
                </a:lnTo>
                <a:lnTo>
                  <a:pt x="139" y="505"/>
                </a:lnTo>
                <a:lnTo>
                  <a:pt x="139" y="505"/>
                </a:lnTo>
                <a:lnTo>
                  <a:pt x="142" y="521"/>
                </a:lnTo>
                <a:lnTo>
                  <a:pt x="147" y="540"/>
                </a:lnTo>
                <a:lnTo>
                  <a:pt x="153" y="559"/>
                </a:lnTo>
                <a:lnTo>
                  <a:pt x="157" y="572"/>
                </a:lnTo>
                <a:lnTo>
                  <a:pt x="157" y="572"/>
                </a:lnTo>
                <a:lnTo>
                  <a:pt x="164" y="591"/>
                </a:lnTo>
                <a:lnTo>
                  <a:pt x="167" y="601"/>
                </a:lnTo>
                <a:lnTo>
                  <a:pt x="170" y="611"/>
                </a:lnTo>
                <a:lnTo>
                  <a:pt x="170" y="611"/>
                </a:lnTo>
                <a:lnTo>
                  <a:pt x="178" y="638"/>
                </a:lnTo>
                <a:lnTo>
                  <a:pt x="184" y="657"/>
                </a:lnTo>
                <a:lnTo>
                  <a:pt x="184" y="657"/>
                </a:lnTo>
                <a:close/>
                <a:moveTo>
                  <a:pt x="234" y="1457"/>
                </a:moveTo>
                <a:lnTo>
                  <a:pt x="230" y="1491"/>
                </a:lnTo>
                <a:lnTo>
                  <a:pt x="230" y="1491"/>
                </a:lnTo>
                <a:lnTo>
                  <a:pt x="218" y="1548"/>
                </a:lnTo>
                <a:lnTo>
                  <a:pt x="210" y="1591"/>
                </a:lnTo>
                <a:lnTo>
                  <a:pt x="205" y="1620"/>
                </a:lnTo>
                <a:lnTo>
                  <a:pt x="205" y="1620"/>
                </a:lnTo>
                <a:lnTo>
                  <a:pt x="203" y="1661"/>
                </a:lnTo>
                <a:lnTo>
                  <a:pt x="201" y="1689"/>
                </a:lnTo>
                <a:lnTo>
                  <a:pt x="174" y="1733"/>
                </a:lnTo>
                <a:lnTo>
                  <a:pt x="174" y="1671"/>
                </a:lnTo>
                <a:lnTo>
                  <a:pt x="174" y="1671"/>
                </a:lnTo>
                <a:lnTo>
                  <a:pt x="178" y="1664"/>
                </a:lnTo>
                <a:lnTo>
                  <a:pt x="182" y="1656"/>
                </a:lnTo>
                <a:lnTo>
                  <a:pt x="183" y="1648"/>
                </a:lnTo>
                <a:lnTo>
                  <a:pt x="185" y="1612"/>
                </a:lnTo>
                <a:lnTo>
                  <a:pt x="185" y="1612"/>
                </a:lnTo>
                <a:lnTo>
                  <a:pt x="186" y="1590"/>
                </a:lnTo>
                <a:lnTo>
                  <a:pt x="190" y="1554"/>
                </a:lnTo>
                <a:lnTo>
                  <a:pt x="192" y="1535"/>
                </a:lnTo>
                <a:lnTo>
                  <a:pt x="195" y="1519"/>
                </a:lnTo>
                <a:lnTo>
                  <a:pt x="198" y="1505"/>
                </a:lnTo>
                <a:lnTo>
                  <a:pt x="201" y="1501"/>
                </a:lnTo>
                <a:lnTo>
                  <a:pt x="202" y="1498"/>
                </a:lnTo>
                <a:lnTo>
                  <a:pt x="202" y="1498"/>
                </a:lnTo>
                <a:lnTo>
                  <a:pt x="204" y="1495"/>
                </a:lnTo>
                <a:lnTo>
                  <a:pt x="207" y="1490"/>
                </a:lnTo>
                <a:lnTo>
                  <a:pt x="210" y="1477"/>
                </a:lnTo>
                <a:lnTo>
                  <a:pt x="214" y="1458"/>
                </a:lnTo>
                <a:lnTo>
                  <a:pt x="217" y="1439"/>
                </a:lnTo>
                <a:lnTo>
                  <a:pt x="222" y="1403"/>
                </a:lnTo>
                <a:lnTo>
                  <a:pt x="223" y="1388"/>
                </a:lnTo>
                <a:lnTo>
                  <a:pt x="234" y="145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2901F69-6B62-4D03-BD2F-67738559BF37}"/>
              </a:ext>
            </a:extLst>
          </p:cNvPr>
          <p:cNvSpPr>
            <a:spLocks/>
          </p:cNvSpPr>
          <p:nvPr/>
        </p:nvSpPr>
        <p:spPr bwMode="auto">
          <a:xfrm>
            <a:off x="8679681" y="2752725"/>
            <a:ext cx="417638" cy="1654176"/>
          </a:xfrm>
          <a:custGeom>
            <a:avLst/>
            <a:gdLst>
              <a:gd name="T0" fmla="*/ 27 w 408"/>
              <a:gd name="T1" fmla="*/ 16 h 1616"/>
              <a:gd name="T2" fmla="*/ 31 w 408"/>
              <a:gd name="T3" fmla="*/ 38 h 1616"/>
              <a:gd name="T4" fmla="*/ 27 w 408"/>
              <a:gd name="T5" fmla="*/ 67 h 1616"/>
              <a:gd name="T6" fmla="*/ 8 w 408"/>
              <a:gd name="T7" fmla="*/ 42 h 1616"/>
              <a:gd name="T8" fmla="*/ 0 w 408"/>
              <a:gd name="T9" fmla="*/ 43 h 1616"/>
              <a:gd name="T10" fmla="*/ 9 w 408"/>
              <a:gd name="T11" fmla="*/ 80 h 1616"/>
              <a:gd name="T12" fmla="*/ 10 w 408"/>
              <a:gd name="T13" fmla="*/ 99 h 1616"/>
              <a:gd name="T14" fmla="*/ 0 w 408"/>
              <a:gd name="T15" fmla="*/ 131 h 1616"/>
              <a:gd name="T16" fmla="*/ 7 w 408"/>
              <a:gd name="T17" fmla="*/ 153 h 1616"/>
              <a:gd name="T18" fmla="*/ 84 w 408"/>
              <a:gd name="T19" fmla="*/ 289 h 1616"/>
              <a:gd name="T20" fmla="*/ 169 w 408"/>
              <a:gd name="T21" fmla="*/ 464 h 1616"/>
              <a:gd name="T22" fmla="*/ 164 w 408"/>
              <a:gd name="T23" fmla="*/ 501 h 1616"/>
              <a:gd name="T24" fmla="*/ 150 w 408"/>
              <a:gd name="T25" fmla="*/ 581 h 1616"/>
              <a:gd name="T26" fmla="*/ 197 w 408"/>
              <a:gd name="T27" fmla="*/ 808 h 1616"/>
              <a:gd name="T28" fmla="*/ 192 w 408"/>
              <a:gd name="T29" fmla="*/ 862 h 1616"/>
              <a:gd name="T30" fmla="*/ 131 w 408"/>
              <a:gd name="T31" fmla="*/ 1069 h 1616"/>
              <a:gd name="T32" fmla="*/ 140 w 408"/>
              <a:gd name="T33" fmla="*/ 1082 h 1616"/>
              <a:gd name="T34" fmla="*/ 146 w 408"/>
              <a:gd name="T35" fmla="*/ 1140 h 1616"/>
              <a:gd name="T36" fmla="*/ 180 w 408"/>
              <a:gd name="T37" fmla="*/ 1290 h 1616"/>
              <a:gd name="T38" fmla="*/ 189 w 408"/>
              <a:gd name="T39" fmla="*/ 1419 h 1616"/>
              <a:gd name="T40" fmla="*/ 171 w 408"/>
              <a:gd name="T41" fmla="*/ 1453 h 1616"/>
              <a:gd name="T42" fmla="*/ 151 w 408"/>
              <a:gd name="T43" fmla="*/ 1504 h 1616"/>
              <a:gd name="T44" fmla="*/ 122 w 408"/>
              <a:gd name="T45" fmla="*/ 1559 h 1616"/>
              <a:gd name="T46" fmla="*/ 88 w 408"/>
              <a:gd name="T47" fmla="*/ 1595 h 1616"/>
              <a:gd name="T48" fmla="*/ 95 w 408"/>
              <a:gd name="T49" fmla="*/ 1614 h 1616"/>
              <a:gd name="T50" fmla="*/ 154 w 408"/>
              <a:gd name="T51" fmla="*/ 1591 h 1616"/>
              <a:gd name="T52" fmla="*/ 266 w 408"/>
              <a:gd name="T53" fmla="*/ 1523 h 1616"/>
              <a:gd name="T54" fmla="*/ 276 w 408"/>
              <a:gd name="T55" fmla="*/ 1496 h 1616"/>
              <a:gd name="T56" fmla="*/ 297 w 408"/>
              <a:gd name="T57" fmla="*/ 1448 h 1616"/>
              <a:gd name="T58" fmla="*/ 290 w 408"/>
              <a:gd name="T59" fmla="*/ 1429 h 1616"/>
              <a:gd name="T60" fmla="*/ 268 w 408"/>
              <a:gd name="T61" fmla="*/ 1236 h 1616"/>
              <a:gd name="T62" fmla="*/ 310 w 408"/>
              <a:gd name="T63" fmla="*/ 1197 h 1616"/>
              <a:gd name="T64" fmla="*/ 326 w 408"/>
              <a:gd name="T65" fmla="*/ 1190 h 1616"/>
              <a:gd name="T66" fmla="*/ 385 w 408"/>
              <a:gd name="T67" fmla="*/ 1103 h 1616"/>
              <a:gd name="T68" fmla="*/ 408 w 408"/>
              <a:gd name="T69" fmla="*/ 983 h 1616"/>
              <a:gd name="T70" fmla="*/ 377 w 408"/>
              <a:gd name="T71" fmla="*/ 771 h 1616"/>
              <a:gd name="T72" fmla="*/ 384 w 408"/>
              <a:gd name="T73" fmla="*/ 743 h 1616"/>
              <a:gd name="T74" fmla="*/ 359 w 408"/>
              <a:gd name="T75" fmla="*/ 658 h 1616"/>
              <a:gd name="T76" fmla="*/ 353 w 408"/>
              <a:gd name="T77" fmla="*/ 507 h 1616"/>
              <a:gd name="T78" fmla="*/ 330 w 408"/>
              <a:gd name="T79" fmla="*/ 455 h 1616"/>
              <a:gd name="T80" fmla="*/ 367 w 408"/>
              <a:gd name="T81" fmla="*/ 425 h 1616"/>
              <a:gd name="T82" fmla="*/ 390 w 408"/>
              <a:gd name="T83" fmla="*/ 385 h 1616"/>
              <a:gd name="T84" fmla="*/ 385 w 408"/>
              <a:gd name="T85" fmla="*/ 337 h 1616"/>
              <a:gd name="T86" fmla="*/ 359 w 408"/>
              <a:gd name="T87" fmla="*/ 307 h 1616"/>
              <a:gd name="T88" fmla="*/ 315 w 408"/>
              <a:gd name="T89" fmla="*/ 293 h 1616"/>
              <a:gd name="T90" fmla="*/ 293 w 408"/>
              <a:gd name="T91" fmla="*/ 306 h 1616"/>
              <a:gd name="T92" fmla="*/ 279 w 408"/>
              <a:gd name="T93" fmla="*/ 310 h 1616"/>
              <a:gd name="T94" fmla="*/ 271 w 408"/>
              <a:gd name="T95" fmla="*/ 319 h 1616"/>
              <a:gd name="T96" fmla="*/ 252 w 408"/>
              <a:gd name="T97" fmla="*/ 343 h 1616"/>
              <a:gd name="T98" fmla="*/ 153 w 408"/>
              <a:gd name="T99" fmla="*/ 261 h 1616"/>
              <a:gd name="T100" fmla="*/ 91 w 408"/>
              <a:gd name="T101" fmla="*/ 147 h 1616"/>
              <a:gd name="T102" fmla="*/ 54 w 408"/>
              <a:gd name="T103" fmla="*/ 92 h 1616"/>
              <a:gd name="T104" fmla="*/ 53 w 408"/>
              <a:gd name="T105" fmla="*/ 25 h 1616"/>
              <a:gd name="T106" fmla="*/ 45 w 408"/>
              <a:gd name="T107" fmla="*/ 16 h 1616"/>
              <a:gd name="T108" fmla="*/ 40 w 408"/>
              <a:gd name="T109" fmla="*/ 0 h 1616"/>
              <a:gd name="T110" fmla="*/ 31 w 408"/>
              <a:gd name="T111" fmla="*/ 1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08" h="1616">
                <a:moveTo>
                  <a:pt x="31" y="10"/>
                </a:moveTo>
                <a:lnTo>
                  <a:pt x="31" y="10"/>
                </a:lnTo>
                <a:lnTo>
                  <a:pt x="28" y="10"/>
                </a:lnTo>
                <a:lnTo>
                  <a:pt x="26" y="12"/>
                </a:lnTo>
                <a:lnTo>
                  <a:pt x="26" y="15"/>
                </a:lnTo>
                <a:lnTo>
                  <a:pt x="27" y="16"/>
                </a:lnTo>
                <a:lnTo>
                  <a:pt x="27" y="16"/>
                </a:lnTo>
                <a:lnTo>
                  <a:pt x="28" y="18"/>
                </a:lnTo>
                <a:lnTo>
                  <a:pt x="29" y="24"/>
                </a:lnTo>
                <a:lnTo>
                  <a:pt x="31" y="34"/>
                </a:lnTo>
                <a:lnTo>
                  <a:pt x="31" y="34"/>
                </a:lnTo>
                <a:lnTo>
                  <a:pt x="31" y="38"/>
                </a:lnTo>
                <a:lnTo>
                  <a:pt x="31" y="47"/>
                </a:lnTo>
                <a:lnTo>
                  <a:pt x="29" y="58"/>
                </a:lnTo>
                <a:lnTo>
                  <a:pt x="29" y="58"/>
                </a:lnTo>
                <a:lnTo>
                  <a:pt x="29" y="63"/>
                </a:lnTo>
                <a:lnTo>
                  <a:pt x="28" y="66"/>
                </a:lnTo>
                <a:lnTo>
                  <a:pt x="27" y="67"/>
                </a:lnTo>
                <a:lnTo>
                  <a:pt x="27" y="67"/>
                </a:lnTo>
                <a:lnTo>
                  <a:pt x="23" y="66"/>
                </a:lnTo>
                <a:lnTo>
                  <a:pt x="21" y="62"/>
                </a:lnTo>
                <a:lnTo>
                  <a:pt x="13" y="52"/>
                </a:lnTo>
                <a:lnTo>
                  <a:pt x="13" y="52"/>
                </a:lnTo>
                <a:lnTo>
                  <a:pt x="8" y="42"/>
                </a:lnTo>
                <a:lnTo>
                  <a:pt x="7" y="40"/>
                </a:lnTo>
                <a:lnTo>
                  <a:pt x="4" y="38"/>
                </a:lnTo>
                <a:lnTo>
                  <a:pt x="4" y="38"/>
                </a:lnTo>
                <a:lnTo>
                  <a:pt x="2" y="38"/>
                </a:lnTo>
                <a:lnTo>
                  <a:pt x="1" y="40"/>
                </a:lnTo>
                <a:lnTo>
                  <a:pt x="0" y="43"/>
                </a:lnTo>
                <a:lnTo>
                  <a:pt x="0" y="47"/>
                </a:lnTo>
                <a:lnTo>
                  <a:pt x="0" y="47"/>
                </a:lnTo>
                <a:lnTo>
                  <a:pt x="4" y="60"/>
                </a:lnTo>
                <a:lnTo>
                  <a:pt x="4" y="60"/>
                </a:lnTo>
                <a:lnTo>
                  <a:pt x="7" y="72"/>
                </a:lnTo>
                <a:lnTo>
                  <a:pt x="9" y="80"/>
                </a:lnTo>
                <a:lnTo>
                  <a:pt x="9" y="80"/>
                </a:lnTo>
                <a:lnTo>
                  <a:pt x="10" y="82"/>
                </a:lnTo>
                <a:lnTo>
                  <a:pt x="12" y="84"/>
                </a:lnTo>
                <a:lnTo>
                  <a:pt x="12" y="87"/>
                </a:lnTo>
                <a:lnTo>
                  <a:pt x="12" y="87"/>
                </a:lnTo>
                <a:lnTo>
                  <a:pt x="10" y="99"/>
                </a:lnTo>
                <a:lnTo>
                  <a:pt x="12" y="109"/>
                </a:lnTo>
                <a:lnTo>
                  <a:pt x="12" y="109"/>
                </a:lnTo>
                <a:lnTo>
                  <a:pt x="9" y="112"/>
                </a:lnTo>
                <a:lnTo>
                  <a:pt x="6" y="118"/>
                </a:lnTo>
                <a:lnTo>
                  <a:pt x="2" y="125"/>
                </a:lnTo>
                <a:lnTo>
                  <a:pt x="0" y="131"/>
                </a:lnTo>
                <a:lnTo>
                  <a:pt x="0" y="131"/>
                </a:lnTo>
                <a:lnTo>
                  <a:pt x="0" y="136"/>
                </a:lnTo>
                <a:lnTo>
                  <a:pt x="1" y="142"/>
                </a:lnTo>
                <a:lnTo>
                  <a:pt x="3" y="148"/>
                </a:lnTo>
                <a:lnTo>
                  <a:pt x="7" y="153"/>
                </a:lnTo>
                <a:lnTo>
                  <a:pt x="7" y="153"/>
                </a:lnTo>
                <a:lnTo>
                  <a:pt x="15" y="160"/>
                </a:lnTo>
                <a:lnTo>
                  <a:pt x="29" y="171"/>
                </a:lnTo>
                <a:lnTo>
                  <a:pt x="48" y="184"/>
                </a:lnTo>
                <a:lnTo>
                  <a:pt x="48" y="184"/>
                </a:lnTo>
                <a:lnTo>
                  <a:pt x="84" y="289"/>
                </a:lnTo>
                <a:lnTo>
                  <a:pt x="84" y="289"/>
                </a:lnTo>
                <a:lnTo>
                  <a:pt x="94" y="305"/>
                </a:lnTo>
                <a:lnTo>
                  <a:pt x="113" y="331"/>
                </a:lnTo>
                <a:lnTo>
                  <a:pt x="140" y="369"/>
                </a:lnTo>
                <a:lnTo>
                  <a:pt x="166" y="442"/>
                </a:lnTo>
                <a:lnTo>
                  <a:pt x="169" y="464"/>
                </a:lnTo>
                <a:lnTo>
                  <a:pt x="169" y="464"/>
                </a:lnTo>
                <a:lnTo>
                  <a:pt x="169" y="467"/>
                </a:lnTo>
                <a:lnTo>
                  <a:pt x="169" y="475"/>
                </a:lnTo>
                <a:lnTo>
                  <a:pt x="169" y="475"/>
                </a:lnTo>
                <a:lnTo>
                  <a:pt x="167" y="487"/>
                </a:lnTo>
                <a:lnTo>
                  <a:pt x="166" y="494"/>
                </a:lnTo>
                <a:lnTo>
                  <a:pt x="164" y="501"/>
                </a:lnTo>
                <a:lnTo>
                  <a:pt x="164" y="501"/>
                </a:lnTo>
                <a:lnTo>
                  <a:pt x="154" y="534"/>
                </a:lnTo>
                <a:lnTo>
                  <a:pt x="150" y="552"/>
                </a:lnTo>
                <a:lnTo>
                  <a:pt x="148" y="563"/>
                </a:lnTo>
                <a:lnTo>
                  <a:pt x="148" y="563"/>
                </a:lnTo>
                <a:lnTo>
                  <a:pt x="150" y="581"/>
                </a:lnTo>
                <a:lnTo>
                  <a:pt x="151" y="601"/>
                </a:lnTo>
                <a:lnTo>
                  <a:pt x="151" y="601"/>
                </a:lnTo>
                <a:lnTo>
                  <a:pt x="155" y="636"/>
                </a:lnTo>
                <a:lnTo>
                  <a:pt x="166" y="702"/>
                </a:lnTo>
                <a:lnTo>
                  <a:pt x="182" y="797"/>
                </a:lnTo>
                <a:lnTo>
                  <a:pt x="197" y="808"/>
                </a:lnTo>
                <a:lnTo>
                  <a:pt x="197" y="808"/>
                </a:lnTo>
                <a:lnTo>
                  <a:pt x="198" y="821"/>
                </a:lnTo>
                <a:lnTo>
                  <a:pt x="198" y="832"/>
                </a:lnTo>
                <a:lnTo>
                  <a:pt x="197" y="841"/>
                </a:lnTo>
                <a:lnTo>
                  <a:pt x="197" y="841"/>
                </a:lnTo>
                <a:lnTo>
                  <a:pt x="192" y="862"/>
                </a:lnTo>
                <a:lnTo>
                  <a:pt x="184" y="890"/>
                </a:lnTo>
                <a:lnTo>
                  <a:pt x="184" y="890"/>
                </a:lnTo>
                <a:lnTo>
                  <a:pt x="154" y="986"/>
                </a:lnTo>
                <a:lnTo>
                  <a:pt x="138" y="1042"/>
                </a:lnTo>
                <a:lnTo>
                  <a:pt x="132" y="1061"/>
                </a:lnTo>
                <a:lnTo>
                  <a:pt x="131" y="1069"/>
                </a:lnTo>
                <a:lnTo>
                  <a:pt x="131" y="1069"/>
                </a:lnTo>
                <a:lnTo>
                  <a:pt x="133" y="1072"/>
                </a:lnTo>
                <a:lnTo>
                  <a:pt x="136" y="1073"/>
                </a:lnTo>
                <a:lnTo>
                  <a:pt x="140" y="1076"/>
                </a:lnTo>
                <a:lnTo>
                  <a:pt x="140" y="1076"/>
                </a:lnTo>
                <a:lnTo>
                  <a:pt x="140" y="1082"/>
                </a:lnTo>
                <a:lnTo>
                  <a:pt x="141" y="1099"/>
                </a:lnTo>
                <a:lnTo>
                  <a:pt x="141" y="1099"/>
                </a:lnTo>
                <a:lnTo>
                  <a:pt x="142" y="1111"/>
                </a:lnTo>
                <a:lnTo>
                  <a:pt x="145" y="1123"/>
                </a:lnTo>
                <a:lnTo>
                  <a:pt x="146" y="1133"/>
                </a:lnTo>
                <a:lnTo>
                  <a:pt x="146" y="1140"/>
                </a:lnTo>
                <a:lnTo>
                  <a:pt x="146" y="1140"/>
                </a:lnTo>
                <a:lnTo>
                  <a:pt x="147" y="1147"/>
                </a:lnTo>
                <a:lnTo>
                  <a:pt x="152" y="1165"/>
                </a:lnTo>
                <a:lnTo>
                  <a:pt x="164" y="1216"/>
                </a:lnTo>
                <a:lnTo>
                  <a:pt x="176" y="1270"/>
                </a:lnTo>
                <a:lnTo>
                  <a:pt x="180" y="1290"/>
                </a:lnTo>
                <a:lnTo>
                  <a:pt x="182" y="1303"/>
                </a:lnTo>
                <a:lnTo>
                  <a:pt x="182" y="1303"/>
                </a:lnTo>
                <a:lnTo>
                  <a:pt x="186" y="1365"/>
                </a:lnTo>
                <a:lnTo>
                  <a:pt x="188" y="1399"/>
                </a:lnTo>
                <a:lnTo>
                  <a:pt x="189" y="1419"/>
                </a:lnTo>
                <a:lnTo>
                  <a:pt x="189" y="1419"/>
                </a:lnTo>
                <a:lnTo>
                  <a:pt x="186" y="1444"/>
                </a:lnTo>
                <a:lnTo>
                  <a:pt x="186" y="1444"/>
                </a:lnTo>
                <a:lnTo>
                  <a:pt x="179" y="1447"/>
                </a:lnTo>
                <a:lnTo>
                  <a:pt x="175" y="1450"/>
                </a:lnTo>
                <a:lnTo>
                  <a:pt x="171" y="1453"/>
                </a:lnTo>
                <a:lnTo>
                  <a:pt x="171" y="1453"/>
                </a:lnTo>
                <a:lnTo>
                  <a:pt x="169" y="1457"/>
                </a:lnTo>
                <a:lnTo>
                  <a:pt x="166" y="1463"/>
                </a:lnTo>
                <a:lnTo>
                  <a:pt x="166" y="1463"/>
                </a:lnTo>
                <a:lnTo>
                  <a:pt x="158" y="1485"/>
                </a:lnTo>
                <a:lnTo>
                  <a:pt x="151" y="1504"/>
                </a:lnTo>
                <a:lnTo>
                  <a:pt x="151" y="1504"/>
                </a:lnTo>
                <a:lnTo>
                  <a:pt x="150" y="1507"/>
                </a:lnTo>
                <a:lnTo>
                  <a:pt x="144" y="1519"/>
                </a:lnTo>
                <a:lnTo>
                  <a:pt x="144" y="1519"/>
                </a:lnTo>
                <a:lnTo>
                  <a:pt x="133" y="1541"/>
                </a:lnTo>
                <a:lnTo>
                  <a:pt x="127" y="1551"/>
                </a:lnTo>
                <a:lnTo>
                  <a:pt x="122" y="1559"/>
                </a:lnTo>
                <a:lnTo>
                  <a:pt x="122" y="1559"/>
                </a:lnTo>
                <a:lnTo>
                  <a:pt x="113" y="1567"/>
                </a:lnTo>
                <a:lnTo>
                  <a:pt x="101" y="1578"/>
                </a:lnTo>
                <a:lnTo>
                  <a:pt x="95" y="1584"/>
                </a:lnTo>
                <a:lnTo>
                  <a:pt x="90" y="1589"/>
                </a:lnTo>
                <a:lnTo>
                  <a:pt x="88" y="1595"/>
                </a:lnTo>
                <a:lnTo>
                  <a:pt x="88" y="1598"/>
                </a:lnTo>
                <a:lnTo>
                  <a:pt x="89" y="1600"/>
                </a:lnTo>
                <a:lnTo>
                  <a:pt x="89" y="1600"/>
                </a:lnTo>
                <a:lnTo>
                  <a:pt x="91" y="1609"/>
                </a:lnTo>
                <a:lnTo>
                  <a:pt x="94" y="1613"/>
                </a:lnTo>
                <a:lnTo>
                  <a:pt x="95" y="1614"/>
                </a:lnTo>
                <a:lnTo>
                  <a:pt x="97" y="1616"/>
                </a:lnTo>
                <a:lnTo>
                  <a:pt x="107" y="1614"/>
                </a:lnTo>
                <a:lnTo>
                  <a:pt x="107" y="1614"/>
                </a:lnTo>
                <a:lnTo>
                  <a:pt x="115" y="1611"/>
                </a:lnTo>
                <a:lnTo>
                  <a:pt x="126" y="1606"/>
                </a:lnTo>
                <a:lnTo>
                  <a:pt x="154" y="1591"/>
                </a:lnTo>
                <a:lnTo>
                  <a:pt x="195" y="1568"/>
                </a:lnTo>
                <a:lnTo>
                  <a:pt x="195" y="1568"/>
                </a:lnTo>
                <a:lnTo>
                  <a:pt x="253" y="1532"/>
                </a:lnTo>
                <a:lnTo>
                  <a:pt x="253" y="1532"/>
                </a:lnTo>
                <a:lnTo>
                  <a:pt x="259" y="1528"/>
                </a:lnTo>
                <a:lnTo>
                  <a:pt x="266" y="1523"/>
                </a:lnTo>
                <a:lnTo>
                  <a:pt x="272" y="1518"/>
                </a:lnTo>
                <a:lnTo>
                  <a:pt x="273" y="1516"/>
                </a:lnTo>
                <a:lnTo>
                  <a:pt x="274" y="1512"/>
                </a:lnTo>
                <a:lnTo>
                  <a:pt x="274" y="1512"/>
                </a:lnTo>
                <a:lnTo>
                  <a:pt x="276" y="1505"/>
                </a:lnTo>
                <a:lnTo>
                  <a:pt x="276" y="1496"/>
                </a:lnTo>
                <a:lnTo>
                  <a:pt x="274" y="1484"/>
                </a:lnTo>
                <a:lnTo>
                  <a:pt x="274" y="1484"/>
                </a:lnTo>
                <a:lnTo>
                  <a:pt x="286" y="1468"/>
                </a:lnTo>
                <a:lnTo>
                  <a:pt x="293" y="1456"/>
                </a:lnTo>
                <a:lnTo>
                  <a:pt x="297" y="1448"/>
                </a:lnTo>
                <a:lnTo>
                  <a:pt x="297" y="1448"/>
                </a:lnTo>
                <a:lnTo>
                  <a:pt x="297" y="1444"/>
                </a:lnTo>
                <a:lnTo>
                  <a:pt x="297" y="1440"/>
                </a:lnTo>
                <a:lnTo>
                  <a:pt x="296" y="1434"/>
                </a:lnTo>
                <a:lnTo>
                  <a:pt x="293" y="1431"/>
                </a:lnTo>
                <a:lnTo>
                  <a:pt x="290" y="1429"/>
                </a:lnTo>
                <a:lnTo>
                  <a:pt x="290" y="1429"/>
                </a:lnTo>
                <a:lnTo>
                  <a:pt x="280" y="1419"/>
                </a:lnTo>
                <a:lnTo>
                  <a:pt x="267" y="1406"/>
                </a:lnTo>
                <a:lnTo>
                  <a:pt x="253" y="1388"/>
                </a:lnTo>
                <a:lnTo>
                  <a:pt x="253" y="1388"/>
                </a:lnTo>
                <a:lnTo>
                  <a:pt x="268" y="1236"/>
                </a:lnTo>
                <a:lnTo>
                  <a:pt x="268" y="1236"/>
                </a:lnTo>
                <a:lnTo>
                  <a:pt x="270" y="1227"/>
                </a:lnTo>
                <a:lnTo>
                  <a:pt x="272" y="1218"/>
                </a:lnTo>
                <a:lnTo>
                  <a:pt x="272" y="1218"/>
                </a:lnTo>
                <a:lnTo>
                  <a:pt x="285" y="1204"/>
                </a:lnTo>
                <a:lnTo>
                  <a:pt x="297" y="1192"/>
                </a:lnTo>
                <a:lnTo>
                  <a:pt x="310" y="1197"/>
                </a:lnTo>
                <a:lnTo>
                  <a:pt x="310" y="1197"/>
                </a:lnTo>
                <a:lnTo>
                  <a:pt x="312" y="1197"/>
                </a:lnTo>
                <a:lnTo>
                  <a:pt x="317" y="1196"/>
                </a:lnTo>
                <a:lnTo>
                  <a:pt x="321" y="1193"/>
                </a:lnTo>
                <a:lnTo>
                  <a:pt x="326" y="1190"/>
                </a:lnTo>
                <a:lnTo>
                  <a:pt x="326" y="1190"/>
                </a:lnTo>
                <a:lnTo>
                  <a:pt x="349" y="1161"/>
                </a:lnTo>
                <a:lnTo>
                  <a:pt x="366" y="1141"/>
                </a:lnTo>
                <a:lnTo>
                  <a:pt x="377" y="1127"/>
                </a:lnTo>
                <a:lnTo>
                  <a:pt x="377" y="1127"/>
                </a:lnTo>
                <a:lnTo>
                  <a:pt x="380" y="1117"/>
                </a:lnTo>
                <a:lnTo>
                  <a:pt x="385" y="1103"/>
                </a:lnTo>
                <a:lnTo>
                  <a:pt x="391" y="1085"/>
                </a:lnTo>
                <a:lnTo>
                  <a:pt x="396" y="1064"/>
                </a:lnTo>
                <a:lnTo>
                  <a:pt x="400" y="1041"/>
                </a:lnTo>
                <a:lnTo>
                  <a:pt x="404" y="1020"/>
                </a:lnTo>
                <a:lnTo>
                  <a:pt x="408" y="1000"/>
                </a:lnTo>
                <a:lnTo>
                  <a:pt x="408" y="983"/>
                </a:lnTo>
                <a:lnTo>
                  <a:pt x="408" y="983"/>
                </a:lnTo>
                <a:lnTo>
                  <a:pt x="405" y="963"/>
                </a:lnTo>
                <a:lnTo>
                  <a:pt x="402" y="933"/>
                </a:lnTo>
                <a:lnTo>
                  <a:pt x="391" y="863"/>
                </a:lnTo>
                <a:lnTo>
                  <a:pt x="377" y="771"/>
                </a:lnTo>
                <a:lnTo>
                  <a:pt x="377" y="771"/>
                </a:lnTo>
                <a:lnTo>
                  <a:pt x="379" y="766"/>
                </a:lnTo>
                <a:lnTo>
                  <a:pt x="381" y="762"/>
                </a:lnTo>
                <a:lnTo>
                  <a:pt x="383" y="758"/>
                </a:lnTo>
                <a:lnTo>
                  <a:pt x="383" y="758"/>
                </a:lnTo>
                <a:lnTo>
                  <a:pt x="385" y="749"/>
                </a:lnTo>
                <a:lnTo>
                  <a:pt x="384" y="743"/>
                </a:lnTo>
                <a:lnTo>
                  <a:pt x="381" y="733"/>
                </a:lnTo>
                <a:lnTo>
                  <a:pt x="381" y="733"/>
                </a:lnTo>
                <a:lnTo>
                  <a:pt x="374" y="718"/>
                </a:lnTo>
                <a:lnTo>
                  <a:pt x="367" y="695"/>
                </a:lnTo>
                <a:lnTo>
                  <a:pt x="361" y="674"/>
                </a:lnTo>
                <a:lnTo>
                  <a:pt x="359" y="658"/>
                </a:lnTo>
                <a:lnTo>
                  <a:pt x="359" y="658"/>
                </a:lnTo>
                <a:lnTo>
                  <a:pt x="360" y="611"/>
                </a:lnTo>
                <a:lnTo>
                  <a:pt x="361" y="570"/>
                </a:lnTo>
                <a:lnTo>
                  <a:pt x="361" y="570"/>
                </a:lnTo>
                <a:lnTo>
                  <a:pt x="356" y="532"/>
                </a:lnTo>
                <a:lnTo>
                  <a:pt x="353" y="507"/>
                </a:lnTo>
                <a:lnTo>
                  <a:pt x="351" y="496"/>
                </a:lnTo>
                <a:lnTo>
                  <a:pt x="348" y="490"/>
                </a:lnTo>
                <a:lnTo>
                  <a:pt x="348" y="490"/>
                </a:lnTo>
                <a:lnTo>
                  <a:pt x="336" y="469"/>
                </a:lnTo>
                <a:lnTo>
                  <a:pt x="330" y="455"/>
                </a:lnTo>
                <a:lnTo>
                  <a:pt x="330" y="455"/>
                </a:lnTo>
                <a:lnTo>
                  <a:pt x="341" y="444"/>
                </a:lnTo>
                <a:lnTo>
                  <a:pt x="351" y="436"/>
                </a:lnTo>
                <a:lnTo>
                  <a:pt x="356" y="431"/>
                </a:lnTo>
                <a:lnTo>
                  <a:pt x="356" y="431"/>
                </a:lnTo>
                <a:lnTo>
                  <a:pt x="361" y="429"/>
                </a:lnTo>
                <a:lnTo>
                  <a:pt x="367" y="425"/>
                </a:lnTo>
                <a:lnTo>
                  <a:pt x="372" y="420"/>
                </a:lnTo>
                <a:lnTo>
                  <a:pt x="377" y="416"/>
                </a:lnTo>
                <a:lnTo>
                  <a:pt x="377" y="416"/>
                </a:lnTo>
                <a:lnTo>
                  <a:pt x="384" y="401"/>
                </a:lnTo>
                <a:lnTo>
                  <a:pt x="387" y="393"/>
                </a:lnTo>
                <a:lnTo>
                  <a:pt x="390" y="385"/>
                </a:lnTo>
                <a:lnTo>
                  <a:pt x="390" y="385"/>
                </a:lnTo>
                <a:lnTo>
                  <a:pt x="392" y="366"/>
                </a:lnTo>
                <a:lnTo>
                  <a:pt x="393" y="356"/>
                </a:lnTo>
                <a:lnTo>
                  <a:pt x="392" y="349"/>
                </a:lnTo>
                <a:lnTo>
                  <a:pt x="392" y="349"/>
                </a:lnTo>
                <a:lnTo>
                  <a:pt x="385" y="337"/>
                </a:lnTo>
                <a:lnTo>
                  <a:pt x="377" y="323"/>
                </a:lnTo>
                <a:lnTo>
                  <a:pt x="377" y="323"/>
                </a:lnTo>
                <a:lnTo>
                  <a:pt x="373" y="318"/>
                </a:lnTo>
                <a:lnTo>
                  <a:pt x="370" y="314"/>
                </a:lnTo>
                <a:lnTo>
                  <a:pt x="359" y="307"/>
                </a:lnTo>
                <a:lnTo>
                  <a:pt x="359" y="307"/>
                </a:lnTo>
                <a:lnTo>
                  <a:pt x="349" y="303"/>
                </a:lnTo>
                <a:lnTo>
                  <a:pt x="337" y="299"/>
                </a:lnTo>
                <a:lnTo>
                  <a:pt x="323" y="294"/>
                </a:lnTo>
                <a:lnTo>
                  <a:pt x="323" y="294"/>
                </a:lnTo>
                <a:lnTo>
                  <a:pt x="318" y="293"/>
                </a:lnTo>
                <a:lnTo>
                  <a:pt x="315" y="293"/>
                </a:lnTo>
                <a:lnTo>
                  <a:pt x="310" y="294"/>
                </a:lnTo>
                <a:lnTo>
                  <a:pt x="310" y="294"/>
                </a:lnTo>
                <a:lnTo>
                  <a:pt x="302" y="301"/>
                </a:lnTo>
                <a:lnTo>
                  <a:pt x="302" y="301"/>
                </a:lnTo>
                <a:lnTo>
                  <a:pt x="297" y="304"/>
                </a:lnTo>
                <a:lnTo>
                  <a:pt x="293" y="306"/>
                </a:lnTo>
                <a:lnTo>
                  <a:pt x="290" y="307"/>
                </a:lnTo>
                <a:lnTo>
                  <a:pt x="290" y="307"/>
                </a:lnTo>
                <a:lnTo>
                  <a:pt x="284" y="307"/>
                </a:lnTo>
                <a:lnTo>
                  <a:pt x="282" y="308"/>
                </a:lnTo>
                <a:lnTo>
                  <a:pt x="279" y="310"/>
                </a:lnTo>
                <a:lnTo>
                  <a:pt x="279" y="310"/>
                </a:lnTo>
                <a:lnTo>
                  <a:pt x="277" y="312"/>
                </a:lnTo>
                <a:lnTo>
                  <a:pt x="276" y="314"/>
                </a:lnTo>
                <a:lnTo>
                  <a:pt x="274" y="317"/>
                </a:lnTo>
                <a:lnTo>
                  <a:pt x="272" y="318"/>
                </a:lnTo>
                <a:lnTo>
                  <a:pt x="272" y="318"/>
                </a:lnTo>
                <a:lnTo>
                  <a:pt x="271" y="319"/>
                </a:lnTo>
                <a:lnTo>
                  <a:pt x="271" y="322"/>
                </a:lnTo>
                <a:lnTo>
                  <a:pt x="270" y="325"/>
                </a:lnTo>
                <a:lnTo>
                  <a:pt x="266" y="328"/>
                </a:lnTo>
                <a:lnTo>
                  <a:pt x="266" y="328"/>
                </a:lnTo>
                <a:lnTo>
                  <a:pt x="253" y="333"/>
                </a:lnTo>
                <a:lnTo>
                  <a:pt x="252" y="343"/>
                </a:lnTo>
                <a:lnTo>
                  <a:pt x="239" y="355"/>
                </a:lnTo>
                <a:lnTo>
                  <a:pt x="239" y="355"/>
                </a:lnTo>
                <a:lnTo>
                  <a:pt x="204" y="314"/>
                </a:lnTo>
                <a:lnTo>
                  <a:pt x="204" y="314"/>
                </a:lnTo>
                <a:lnTo>
                  <a:pt x="153" y="261"/>
                </a:lnTo>
                <a:lnTo>
                  <a:pt x="153" y="261"/>
                </a:lnTo>
                <a:lnTo>
                  <a:pt x="141" y="244"/>
                </a:lnTo>
                <a:lnTo>
                  <a:pt x="133" y="230"/>
                </a:lnTo>
                <a:lnTo>
                  <a:pt x="133" y="230"/>
                </a:lnTo>
                <a:lnTo>
                  <a:pt x="113" y="190"/>
                </a:lnTo>
                <a:lnTo>
                  <a:pt x="98" y="161"/>
                </a:lnTo>
                <a:lnTo>
                  <a:pt x="91" y="147"/>
                </a:lnTo>
                <a:lnTo>
                  <a:pt x="91" y="147"/>
                </a:lnTo>
                <a:lnTo>
                  <a:pt x="73" y="129"/>
                </a:lnTo>
                <a:lnTo>
                  <a:pt x="58" y="111"/>
                </a:lnTo>
                <a:lnTo>
                  <a:pt x="58" y="111"/>
                </a:lnTo>
                <a:lnTo>
                  <a:pt x="56" y="100"/>
                </a:lnTo>
                <a:lnTo>
                  <a:pt x="54" y="92"/>
                </a:lnTo>
                <a:lnTo>
                  <a:pt x="56" y="85"/>
                </a:lnTo>
                <a:lnTo>
                  <a:pt x="56" y="85"/>
                </a:lnTo>
                <a:lnTo>
                  <a:pt x="56" y="73"/>
                </a:lnTo>
                <a:lnTo>
                  <a:pt x="56" y="55"/>
                </a:lnTo>
                <a:lnTo>
                  <a:pt x="53" y="25"/>
                </a:lnTo>
                <a:lnTo>
                  <a:pt x="53" y="25"/>
                </a:lnTo>
                <a:lnTo>
                  <a:pt x="52" y="15"/>
                </a:lnTo>
                <a:lnTo>
                  <a:pt x="51" y="12"/>
                </a:lnTo>
                <a:lnTo>
                  <a:pt x="48" y="11"/>
                </a:lnTo>
                <a:lnTo>
                  <a:pt x="48" y="11"/>
                </a:lnTo>
                <a:lnTo>
                  <a:pt x="46" y="15"/>
                </a:lnTo>
                <a:lnTo>
                  <a:pt x="45" y="16"/>
                </a:lnTo>
                <a:lnTo>
                  <a:pt x="45" y="16"/>
                </a:lnTo>
                <a:lnTo>
                  <a:pt x="44" y="9"/>
                </a:lnTo>
                <a:lnTo>
                  <a:pt x="42" y="3"/>
                </a:lnTo>
                <a:lnTo>
                  <a:pt x="41" y="2"/>
                </a:lnTo>
                <a:lnTo>
                  <a:pt x="40" y="0"/>
                </a:lnTo>
                <a:lnTo>
                  <a:pt x="40" y="0"/>
                </a:lnTo>
                <a:lnTo>
                  <a:pt x="39" y="2"/>
                </a:lnTo>
                <a:lnTo>
                  <a:pt x="38" y="2"/>
                </a:lnTo>
                <a:lnTo>
                  <a:pt x="37" y="5"/>
                </a:lnTo>
                <a:lnTo>
                  <a:pt x="34" y="9"/>
                </a:lnTo>
                <a:lnTo>
                  <a:pt x="33" y="9"/>
                </a:lnTo>
                <a:lnTo>
                  <a:pt x="31" y="10"/>
                </a:lnTo>
                <a:lnTo>
                  <a:pt x="31" y="1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4B2D5AE8-DDCA-4001-BD1A-9D983C8C957E}"/>
              </a:ext>
            </a:extLst>
          </p:cNvPr>
          <p:cNvSpPr>
            <a:spLocks/>
          </p:cNvSpPr>
          <p:nvPr/>
        </p:nvSpPr>
        <p:spPr bwMode="auto">
          <a:xfrm>
            <a:off x="985079" y="2800350"/>
            <a:ext cx="590843" cy="1648441"/>
          </a:xfrm>
          <a:custGeom>
            <a:avLst/>
            <a:gdLst>
              <a:gd name="T0" fmla="*/ 0 w 619"/>
              <a:gd name="T1" fmla="*/ 320 h 1727"/>
              <a:gd name="T2" fmla="*/ 65 w 619"/>
              <a:gd name="T3" fmla="*/ 444 h 1727"/>
              <a:gd name="T4" fmla="*/ 208 w 619"/>
              <a:gd name="T5" fmla="*/ 777 h 1727"/>
              <a:gd name="T6" fmla="*/ 221 w 619"/>
              <a:gd name="T7" fmla="*/ 897 h 1727"/>
              <a:gd name="T8" fmla="*/ 144 w 619"/>
              <a:gd name="T9" fmla="*/ 1078 h 1727"/>
              <a:gd name="T10" fmla="*/ 47 w 619"/>
              <a:gd name="T11" fmla="*/ 1518 h 1727"/>
              <a:gd name="T12" fmla="*/ 14 w 619"/>
              <a:gd name="T13" fmla="*/ 1507 h 1727"/>
              <a:gd name="T14" fmla="*/ 19 w 619"/>
              <a:gd name="T15" fmla="*/ 1566 h 1727"/>
              <a:gd name="T16" fmla="*/ 62 w 619"/>
              <a:gd name="T17" fmla="*/ 1639 h 1727"/>
              <a:gd name="T18" fmla="*/ 96 w 619"/>
              <a:gd name="T19" fmla="*/ 1637 h 1727"/>
              <a:gd name="T20" fmla="*/ 118 w 619"/>
              <a:gd name="T21" fmla="*/ 1535 h 1727"/>
              <a:gd name="T22" fmla="*/ 148 w 619"/>
              <a:gd name="T23" fmla="*/ 1409 h 1727"/>
              <a:gd name="T24" fmla="*/ 172 w 619"/>
              <a:gd name="T25" fmla="*/ 1329 h 1727"/>
              <a:gd name="T26" fmla="*/ 233 w 619"/>
              <a:gd name="T27" fmla="*/ 1221 h 1727"/>
              <a:gd name="T28" fmla="*/ 291 w 619"/>
              <a:gd name="T29" fmla="*/ 1148 h 1727"/>
              <a:gd name="T30" fmla="*/ 335 w 619"/>
              <a:gd name="T31" fmla="*/ 1079 h 1727"/>
              <a:gd name="T32" fmla="*/ 395 w 619"/>
              <a:gd name="T33" fmla="*/ 1381 h 1727"/>
              <a:gd name="T34" fmla="*/ 379 w 619"/>
              <a:gd name="T35" fmla="*/ 1468 h 1727"/>
              <a:gd name="T36" fmla="*/ 373 w 619"/>
              <a:gd name="T37" fmla="*/ 1689 h 1727"/>
              <a:gd name="T38" fmla="*/ 384 w 619"/>
              <a:gd name="T39" fmla="*/ 1725 h 1727"/>
              <a:gd name="T40" fmla="*/ 416 w 619"/>
              <a:gd name="T41" fmla="*/ 1719 h 1727"/>
              <a:gd name="T42" fmla="*/ 441 w 619"/>
              <a:gd name="T43" fmla="*/ 1625 h 1727"/>
              <a:gd name="T44" fmla="*/ 427 w 619"/>
              <a:gd name="T45" fmla="*/ 1563 h 1727"/>
              <a:gd name="T46" fmla="*/ 464 w 619"/>
              <a:gd name="T47" fmla="*/ 1418 h 1727"/>
              <a:gd name="T48" fmla="*/ 487 w 619"/>
              <a:gd name="T49" fmla="*/ 1179 h 1727"/>
              <a:gd name="T50" fmla="*/ 485 w 619"/>
              <a:gd name="T51" fmla="*/ 941 h 1727"/>
              <a:gd name="T52" fmla="*/ 499 w 619"/>
              <a:gd name="T53" fmla="*/ 627 h 1727"/>
              <a:gd name="T54" fmla="*/ 575 w 619"/>
              <a:gd name="T55" fmla="*/ 454 h 1727"/>
              <a:gd name="T56" fmla="*/ 572 w 619"/>
              <a:gd name="T57" fmla="*/ 417 h 1727"/>
              <a:gd name="T58" fmla="*/ 616 w 619"/>
              <a:gd name="T59" fmla="*/ 270 h 1727"/>
              <a:gd name="T60" fmla="*/ 522 w 619"/>
              <a:gd name="T61" fmla="*/ 99 h 1727"/>
              <a:gd name="T62" fmla="*/ 503 w 619"/>
              <a:gd name="T63" fmla="*/ 41 h 1727"/>
              <a:gd name="T64" fmla="*/ 480 w 619"/>
              <a:gd name="T65" fmla="*/ 6 h 1727"/>
              <a:gd name="T66" fmla="*/ 458 w 619"/>
              <a:gd name="T67" fmla="*/ 7 h 1727"/>
              <a:gd name="T68" fmla="*/ 446 w 619"/>
              <a:gd name="T69" fmla="*/ 6 h 1727"/>
              <a:gd name="T70" fmla="*/ 454 w 619"/>
              <a:gd name="T71" fmla="*/ 42 h 1727"/>
              <a:gd name="T72" fmla="*/ 449 w 619"/>
              <a:gd name="T73" fmla="*/ 63 h 1727"/>
              <a:gd name="T74" fmla="*/ 449 w 619"/>
              <a:gd name="T75" fmla="*/ 87 h 1727"/>
              <a:gd name="T76" fmla="*/ 472 w 619"/>
              <a:gd name="T77" fmla="*/ 126 h 1727"/>
              <a:gd name="T78" fmla="*/ 546 w 619"/>
              <a:gd name="T79" fmla="*/ 272 h 1727"/>
              <a:gd name="T80" fmla="*/ 427 w 619"/>
              <a:gd name="T81" fmla="*/ 427 h 1727"/>
              <a:gd name="T82" fmla="*/ 414 w 619"/>
              <a:gd name="T83" fmla="*/ 351 h 1727"/>
              <a:gd name="T84" fmla="*/ 352 w 619"/>
              <a:gd name="T85" fmla="*/ 325 h 1727"/>
              <a:gd name="T86" fmla="*/ 321 w 619"/>
              <a:gd name="T87" fmla="*/ 324 h 1727"/>
              <a:gd name="T88" fmla="*/ 289 w 619"/>
              <a:gd name="T89" fmla="*/ 344 h 1727"/>
              <a:gd name="T90" fmla="*/ 272 w 619"/>
              <a:gd name="T91" fmla="*/ 362 h 1727"/>
              <a:gd name="T92" fmla="*/ 265 w 619"/>
              <a:gd name="T93" fmla="*/ 406 h 1727"/>
              <a:gd name="T94" fmla="*/ 273 w 619"/>
              <a:gd name="T95" fmla="*/ 454 h 1727"/>
              <a:gd name="T96" fmla="*/ 288 w 619"/>
              <a:gd name="T97" fmla="*/ 496 h 1727"/>
              <a:gd name="T98" fmla="*/ 222 w 619"/>
              <a:gd name="T99" fmla="*/ 455 h 1727"/>
              <a:gd name="T100" fmla="*/ 107 w 619"/>
              <a:gd name="T101" fmla="*/ 350 h 1727"/>
              <a:gd name="T102" fmla="*/ 102 w 619"/>
              <a:gd name="T103" fmla="*/ 230 h 1727"/>
              <a:gd name="T104" fmla="*/ 158 w 619"/>
              <a:gd name="T105" fmla="*/ 128 h 1727"/>
              <a:gd name="T106" fmla="*/ 203 w 619"/>
              <a:gd name="T107" fmla="*/ 103 h 1727"/>
              <a:gd name="T108" fmla="*/ 223 w 619"/>
              <a:gd name="T109" fmla="*/ 93 h 1727"/>
              <a:gd name="T110" fmla="*/ 216 w 619"/>
              <a:gd name="T111" fmla="*/ 81 h 1727"/>
              <a:gd name="T112" fmla="*/ 203 w 619"/>
              <a:gd name="T113" fmla="*/ 63 h 1727"/>
              <a:gd name="T114" fmla="*/ 151 w 619"/>
              <a:gd name="T115" fmla="*/ 50 h 1727"/>
              <a:gd name="T116" fmla="*/ 120 w 619"/>
              <a:gd name="T117" fmla="*/ 75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9" h="1727">
                <a:moveTo>
                  <a:pt x="114" y="96"/>
                </a:moveTo>
                <a:lnTo>
                  <a:pt x="114" y="96"/>
                </a:lnTo>
                <a:lnTo>
                  <a:pt x="7" y="289"/>
                </a:lnTo>
                <a:lnTo>
                  <a:pt x="7" y="289"/>
                </a:lnTo>
                <a:lnTo>
                  <a:pt x="3" y="297"/>
                </a:lnTo>
                <a:lnTo>
                  <a:pt x="2" y="304"/>
                </a:lnTo>
                <a:lnTo>
                  <a:pt x="0" y="320"/>
                </a:lnTo>
                <a:lnTo>
                  <a:pt x="0" y="333"/>
                </a:lnTo>
                <a:lnTo>
                  <a:pt x="0" y="342"/>
                </a:lnTo>
                <a:lnTo>
                  <a:pt x="0" y="342"/>
                </a:lnTo>
                <a:lnTo>
                  <a:pt x="12" y="356"/>
                </a:lnTo>
                <a:lnTo>
                  <a:pt x="34" y="385"/>
                </a:lnTo>
                <a:lnTo>
                  <a:pt x="68" y="425"/>
                </a:lnTo>
                <a:lnTo>
                  <a:pt x="65" y="444"/>
                </a:lnTo>
                <a:lnTo>
                  <a:pt x="154" y="540"/>
                </a:lnTo>
                <a:lnTo>
                  <a:pt x="209" y="663"/>
                </a:lnTo>
                <a:lnTo>
                  <a:pt x="209" y="663"/>
                </a:lnTo>
                <a:lnTo>
                  <a:pt x="207" y="707"/>
                </a:lnTo>
                <a:lnTo>
                  <a:pt x="204" y="756"/>
                </a:lnTo>
                <a:lnTo>
                  <a:pt x="204" y="756"/>
                </a:lnTo>
                <a:lnTo>
                  <a:pt x="208" y="777"/>
                </a:lnTo>
                <a:lnTo>
                  <a:pt x="210" y="793"/>
                </a:lnTo>
                <a:lnTo>
                  <a:pt x="210" y="802"/>
                </a:lnTo>
                <a:lnTo>
                  <a:pt x="210" y="802"/>
                </a:lnTo>
                <a:lnTo>
                  <a:pt x="207" y="815"/>
                </a:lnTo>
                <a:lnTo>
                  <a:pt x="200" y="838"/>
                </a:lnTo>
                <a:lnTo>
                  <a:pt x="190" y="867"/>
                </a:lnTo>
                <a:lnTo>
                  <a:pt x="221" y="897"/>
                </a:lnTo>
                <a:lnTo>
                  <a:pt x="221" y="897"/>
                </a:lnTo>
                <a:lnTo>
                  <a:pt x="181" y="988"/>
                </a:lnTo>
                <a:lnTo>
                  <a:pt x="153" y="1049"/>
                </a:lnTo>
                <a:lnTo>
                  <a:pt x="146" y="1070"/>
                </a:lnTo>
                <a:lnTo>
                  <a:pt x="144" y="1076"/>
                </a:lnTo>
                <a:lnTo>
                  <a:pt x="144" y="1078"/>
                </a:lnTo>
                <a:lnTo>
                  <a:pt x="144" y="1078"/>
                </a:lnTo>
                <a:lnTo>
                  <a:pt x="150" y="1080"/>
                </a:lnTo>
                <a:lnTo>
                  <a:pt x="156" y="1084"/>
                </a:lnTo>
                <a:lnTo>
                  <a:pt x="162" y="1089"/>
                </a:lnTo>
                <a:lnTo>
                  <a:pt x="119" y="1271"/>
                </a:lnTo>
                <a:lnTo>
                  <a:pt x="66" y="1470"/>
                </a:lnTo>
                <a:lnTo>
                  <a:pt x="47" y="1518"/>
                </a:lnTo>
                <a:lnTo>
                  <a:pt x="47" y="1518"/>
                </a:lnTo>
                <a:lnTo>
                  <a:pt x="45" y="1515"/>
                </a:lnTo>
                <a:lnTo>
                  <a:pt x="43" y="1511"/>
                </a:lnTo>
                <a:lnTo>
                  <a:pt x="39" y="1507"/>
                </a:lnTo>
                <a:lnTo>
                  <a:pt x="34" y="1505"/>
                </a:lnTo>
                <a:lnTo>
                  <a:pt x="28" y="1504"/>
                </a:lnTo>
                <a:lnTo>
                  <a:pt x="21" y="1504"/>
                </a:lnTo>
                <a:lnTo>
                  <a:pt x="14" y="1507"/>
                </a:lnTo>
                <a:lnTo>
                  <a:pt x="14" y="1507"/>
                </a:lnTo>
                <a:lnTo>
                  <a:pt x="11" y="1510"/>
                </a:lnTo>
                <a:lnTo>
                  <a:pt x="8" y="1515"/>
                </a:lnTo>
                <a:lnTo>
                  <a:pt x="8" y="1522"/>
                </a:lnTo>
                <a:lnTo>
                  <a:pt x="8" y="1529"/>
                </a:lnTo>
                <a:lnTo>
                  <a:pt x="12" y="1547"/>
                </a:lnTo>
                <a:lnTo>
                  <a:pt x="19" y="1566"/>
                </a:lnTo>
                <a:lnTo>
                  <a:pt x="27" y="1585"/>
                </a:lnTo>
                <a:lnTo>
                  <a:pt x="34" y="1603"/>
                </a:lnTo>
                <a:lnTo>
                  <a:pt x="46" y="1625"/>
                </a:lnTo>
                <a:lnTo>
                  <a:pt x="46" y="1625"/>
                </a:lnTo>
                <a:lnTo>
                  <a:pt x="53" y="1635"/>
                </a:lnTo>
                <a:lnTo>
                  <a:pt x="58" y="1637"/>
                </a:lnTo>
                <a:lnTo>
                  <a:pt x="62" y="1639"/>
                </a:lnTo>
                <a:lnTo>
                  <a:pt x="66" y="1642"/>
                </a:lnTo>
                <a:lnTo>
                  <a:pt x="70" y="1643"/>
                </a:lnTo>
                <a:lnTo>
                  <a:pt x="75" y="1643"/>
                </a:lnTo>
                <a:lnTo>
                  <a:pt x="81" y="1642"/>
                </a:lnTo>
                <a:lnTo>
                  <a:pt x="81" y="1642"/>
                </a:lnTo>
                <a:lnTo>
                  <a:pt x="89" y="1639"/>
                </a:lnTo>
                <a:lnTo>
                  <a:pt x="96" y="1637"/>
                </a:lnTo>
                <a:lnTo>
                  <a:pt x="102" y="1633"/>
                </a:lnTo>
                <a:lnTo>
                  <a:pt x="106" y="1630"/>
                </a:lnTo>
                <a:lnTo>
                  <a:pt x="106" y="1630"/>
                </a:lnTo>
                <a:lnTo>
                  <a:pt x="107" y="1624"/>
                </a:lnTo>
                <a:lnTo>
                  <a:pt x="108" y="1612"/>
                </a:lnTo>
                <a:lnTo>
                  <a:pt x="113" y="1575"/>
                </a:lnTo>
                <a:lnTo>
                  <a:pt x="118" y="1535"/>
                </a:lnTo>
                <a:lnTo>
                  <a:pt x="120" y="1516"/>
                </a:lnTo>
                <a:lnTo>
                  <a:pt x="123" y="1501"/>
                </a:lnTo>
                <a:lnTo>
                  <a:pt x="123" y="1501"/>
                </a:lnTo>
                <a:lnTo>
                  <a:pt x="131" y="1476"/>
                </a:lnTo>
                <a:lnTo>
                  <a:pt x="135" y="1454"/>
                </a:lnTo>
                <a:lnTo>
                  <a:pt x="141" y="1431"/>
                </a:lnTo>
                <a:lnTo>
                  <a:pt x="148" y="1409"/>
                </a:lnTo>
                <a:lnTo>
                  <a:pt x="148" y="1409"/>
                </a:lnTo>
                <a:lnTo>
                  <a:pt x="152" y="1397"/>
                </a:lnTo>
                <a:lnTo>
                  <a:pt x="154" y="1385"/>
                </a:lnTo>
                <a:lnTo>
                  <a:pt x="159" y="1362"/>
                </a:lnTo>
                <a:lnTo>
                  <a:pt x="162" y="1350"/>
                </a:lnTo>
                <a:lnTo>
                  <a:pt x="166" y="1340"/>
                </a:lnTo>
                <a:lnTo>
                  <a:pt x="172" y="1329"/>
                </a:lnTo>
                <a:lnTo>
                  <a:pt x="181" y="1317"/>
                </a:lnTo>
                <a:lnTo>
                  <a:pt x="181" y="1317"/>
                </a:lnTo>
                <a:lnTo>
                  <a:pt x="187" y="1311"/>
                </a:lnTo>
                <a:lnTo>
                  <a:pt x="192" y="1302"/>
                </a:lnTo>
                <a:lnTo>
                  <a:pt x="206" y="1279"/>
                </a:lnTo>
                <a:lnTo>
                  <a:pt x="219" y="1250"/>
                </a:lnTo>
                <a:lnTo>
                  <a:pt x="233" y="1221"/>
                </a:lnTo>
                <a:lnTo>
                  <a:pt x="256" y="1168"/>
                </a:lnTo>
                <a:lnTo>
                  <a:pt x="263" y="1152"/>
                </a:lnTo>
                <a:lnTo>
                  <a:pt x="266" y="1145"/>
                </a:lnTo>
                <a:lnTo>
                  <a:pt x="266" y="1145"/>
                </a:lnTo>
                <a:lnTo>
                  <a:pt x="271" y="1145"/>
                </a:lnTo>
                <a:lnTo>
                  <a:pt x="279" y="1146"/>
                </a:lnTo>
                <a:lnTo>
                  <a:pt x="291" y="1148"/>
                </a:lnTo>
                <a:lnTo>
                  <a:pt x="291" y="1148"/>
                </a:lnTo>
                <a:lnTo>
                  <a:pt x="313" y="1111"/>
                </a:lnTo>
                <a:lnTo>
                  <a:pt x="328" y="1087"/>
                </a:lnTo>
                <a:lnTo>
                  <a:pt x="333" y="1080"/>
                </a:lnTo>
                <a:lnTo>
                  <a:pt x="334" y="1079"/>
                </a:lnTo>
                <a:lnTo>
                  <a:pt x="335" y="1079"/>
                </a:lnTo>
                <a:lnTo>
                  <a:pt x="335" y="1079"/>
                </a:lnTo>
                <a:lnTo>
                  <a:pt x="339" y="1096"/>
                </a:lnTo>
                <a:lnTo>
                  <a:pt x="347" y="1126"/>
                </a:lnTo>
                <a:lnTo>
                  <a:pt x="359" y="1166"/>
                </a:lnTo>
                <a:lnTo>
                  <a:pt x="359" y="1166"/>
                </a:lnTo>
                <a:lnTo>
                  <a:pt x="376" y="1272"/>
                </a:lnTo>
                <a:lnTo>
                  <a:pt x="389" y="1346"/>
                </a:lnTo>
                <a:lnTo>
                  <a:pt x="395" y="1381"/>
                </a:lnTo>
                <a:lnTo>
                  <a:pt x="395" y="1381"/>
                </a:lnTo>
                <a:lnTo>
                  <a:pt x="395" y="1385"/>
                </a:lnTo>
                <a:lnTo>
                  <a:pt x="395" y="1391"/>
                </a:lnTo>
                <a:lnTo>
                  <a:pt x="392" y="1407"/>
                </a:lnTo>
                <a:lnTo>
                  <a:pt x="386" y="1441"/>
                </a:lnTo>
                <a:lnTo>
                  <a:pt x="386" y="1441"/>
                </a:lnTo>
                <a:lnTo>
                  <a:pt x="379" y="1468"/>
                </a:lnTo>
                <a:lnTo>
                  <a:pt x="376" y="1485"/>
                </a:lnTo>
                <a:lnTo>
                  <a:pt x="374" y="1503"/>
                </a:lnTo>
                <a:lnTo>
                  <a:pt x="374" y="1503"/>
                </a:lnTo>
                <a:lnTo>
                  <a:pt x="371" y="1579"/>
                </a:lnTo>
                <a:lnTo>
                  <a:pt x="371" y="1579"/>
                </a:lnTo>
                <a:lnTo>
                  <a:pt x="371" y="1631"/>
                </a:lnTo>
                <a:lnTo>
                  <a:pt x="373" y="1689"/>
                </a:lnTo>
                <a:lnTo>
                  <a:pt x="373" y="1689"/>
                </a:lnTo>
                <a:lnTo>
                  <a:pt x="373" y="1700"/>
                </a:lnTo>
                <a:lnTo>
                  <a:pt x="372" y="1711"/>
                </a:lnTo>
                <a:lnTo>
                  <a:pt x="373" y="1716"/>
                </a:lnTo>
                <a:lnTo>
                  <a:pt x="376" y="1720"/>
                </a:lnTo>
                <a:lnTo>
                  <a:pt x="378" y="1723"/>
                </a:lnTo>
                <a:lnTo>
                  <a:pt x="384" y="1725"/>
                </a:lnTo>
                <a:lnTo>
                  <a:pt x="384" y="1725"/>
                </a:lnTo>
                <a:lnTo>
                  <a:pt x="395" y="1727"/>
                </a:lnTo>
                <a:lnTo>
                  <a:pt x="399" y="1727"/>
                </a:lnTo>
                <a:lnTo>
                  <a:pt x="404" y="1726"/>
                </a:lnTo>
                <a:lnTo>
                  <a:pt x="409" y="1725"/>
                </a:lnTo>
                <a:lnTo>
                  <a:pt x="414" y="1723"/>
                </a:lnTo>
                <a:lnTo>
                  <a:pt x="416" y="1719"/>
                </a:lnTo>
                <a:lnTo>
                  <a:pt x="420" y="1714"/>
                </a:lnTo>
                <a:lnTo>
                  <a:pt x="420" y="1714"/>
                </a:lnTo>
                <a:lnTo>
                  <a:pt x="422" y="1708"/>
                </a:lnTo>
                <a:lnTo>
                  <a:pt x="426" y="1698"/>
                </a:lnTo>
                <a:lnTo>
                  <a:pt x="433" y="1672"/>
                </a:lnTo>
                <a:lnTo>
                  <a:pt x="439" y="1644"/>
                </a:lnTo>
                <a:lnTo>
                  <a:pt x="441" y="1625"/>
                </a:lnTo>
                <a:lnTo>
                  <a:pt x="441" y="1625"/>
                </a:lnTo>
                <a:lnTo>
                  <a:pt x="441" y="1606"/>
                </a:lnTo>
                <a:lnTo>
                  <a:pt x="440" y="1598"/>
                </a:lnTo>
                <a:lnTo>
                  <a:pt x="436" y="1589"/>
                </a:lnTo>
                <a:lnTo>
                  <a:pt x="436" y="1589"/>
                </a:lnTo>
                <a:lnTo>
                  <a:pt x="429" y="1572"/>
                </a:lnTo>
                <a:lnTo>
                  <a:pt x="427" y="1563"/>
                </a:lnTo>
                <a:lnTo>
                  <a:pt x="426" y="1556"/>
                </a:lnTo>
                <a:lnTo>
                  <a:pt x="426" y="1556"/>
                </a:lnTo>
                <a:lnTo>
                  <a:pt x="428" y="1548"/>
                </a:lnTo>
                <a:lnTo>
                  <a:pt x="432" y="1532"/>
                </a:lnTo>
                <a:lnTo>
                  <a:pt x="443" y="1488"/>
                </a:lnTo>
                <a:lnTo>
                  <a:pt x="457" y="1444"/>
                </a:lnTo>
                <a:lnTo>
                  <a:pt x="464" y="1418"/>
                </a:lnTo>
                <a:lnTo>
                  <a:pt x="464" y="1418"/>
                </a:lnTo>
                <a:lnTo>
                  <a:pt x="470" y="1386"/>
                </a:lnTo>
                <a:lnTo>
                  <a:pt x="471" y="1368"/>
                </a:lnTo>
                <a:lnTo>
                  <a:pt x="471" y="1355"/>
                </a:lnTo>
                <a:lnTo>
                  <a:pt x="471" y="1355"/>
                </a:lnTo>
                <a:lnTo>
                  <a:pt x="460" y="1184"/>
                </a:lnTo>
                <a:lnTo>
                  <a:pt x="487" y="1179"/>
                </a:lnTo>
                <a:lnTo>
                  <a:pt x="487" y="1179"/>
                </a:lnTo>
                <a:lnTo>
                  <a:pt x="485" y="1126"/>
                </a:lnTo>
                <a:lnTo>
                  <a:pt x="481" y="1052"/>
                </a:lnTo>
                <a:lnTo>
                  <a:pt x="472" y="946"/>
                </a:lnTo>
                <a:lnTo>
                  <a:pt x="472" y="946"/>
                </a:lnTo>
                <a:lnTo>
                  <a:pt x="480" y="944"/>
                </a:lnTo>
                <a:lnTo>
                  <a:pt x="485" y="941"/>
                </a:lnTo>
                <a:lnTo>
                  <a:pt x="489" y="939"/>
                </a:lnTo>
                <a:lnTo>
                  <a:pt x="489" y="939"/>
                </a:lnTo>
                <a:lnTo>
                  <a:pt x="489" y="895"/>
                </a:lnTo>
                <a:lnTo>
                  <a:pt x="485" y="800"/>
                </a:lnTo>
                <a:lnTo>
                  <a:pt x="481" y="664"/>
                </a:lnTo>
                <a:lnTo>
                  <a:pt x="481" y="664"/>
                </a:lnTo>
                <a:lnTo>
                  <a:pt x="499" y="627"/>
                </a:lnTo>
                <a:lnTo>
                  <a:pt x="512" y="599"/>
                </a:lnTo>
                <a:lnTo>
                  <a:pt x="521" y="581"/>
                </a:lnTo>
                <a:lnTo>
                  <a:pt x="521" y="581"/>
                </a:lnTo>
                <a:lnTo>
                  <a:pt x="530" y="557"/>
                </a:lnTo>
                <a:lnTo>
                  <a:pt x="548" y="515"/>
                </a:lnTo>
                <a:lnTo>
                  <a:pt x="575" y="454"/>
                </a:lnTo>
                <a:lnTo>
                  <a:pt x="575" y="454"/>
                </a:lnTo>
                <a:lnTo>
                  <a:pt x="579" y="446"/>
                </a:lnTo>
                <a:lnTo>
                  <a:pt x="581" y="439"/>
                </a:lnTo>
                <a:lnTo>
                  <a:pt x="581" y="433"/>
                </a:lnTo>
                <a:lnTo>
                  <a:pt x="581" y="431"/>
                </a:lnTo>
                <a:lnTo>
                  <a:pt x="580" y="429"/>
                </a:lnTo>
                <a:lnTo>
                  <a:pt x="580" y="429"/>
                </a:lnTo>
                <a:lnTo>
                  <a:pt x="572" y="417"/>
                </a:lnTo>
                <a:lnTo>
                  <a:pt x="572" y="417"/>
                </a:lnTo>
                <a:lnTo>
                  <a:pt x="593" y="364"/>
                </a:lnTo>
                <a:lnTo>
                  <a:pt x="618" y="299"/>
                </a:lnTo>
                <a:lnTo>
                  <a:pt x="618" y="299"/>
                </a:lnTo>
                <a:lnTo>
                  <a:pt x="619" y="291"/>
                </a:lnTo>
                <a:lnTo>
                  <a:pt x="618" y="281"/>
                </a:lnTo>
                <a:lnTo>
                  <a:pt x="616" y="270"/>
                </a:lnTo>
                <a:lnTo>
                  <a:pt x="611" y="260"/>
                </a:lnTo>
                <a:lnTo>
                  <a:pt x="599" y="236"/>
                </a:lnTo>
                <a:lnTo>
                  <a:pt x="587" y="216"/>
                </a:lnTo>
                <a:lnTo>
                  <a:pt x="587" y="216"/>
                </a:lnTo>
                <a:lnTo>
                  <a:pt x="571" y="187"/>
                </a:lnTo>
                <a:lnTo>
                  <a:pt x="548" y="148"/>
                </a:lnTo>
                <a:lnTo>
                  <a:pt x="522" y="99"/>
                </a:lnTo>
                <a:lnTo>
                  <a:pt x="522" y="99"/>
                </a:lnTo>
                <a:lnTo>
                  <a:pt x="514" y="81"/>
                </a:lnTo>
                <a:lnTo>
                  <a:pt x="508" y="67"/>
                </a:lnTo>
                <a:lnTo>
                  <a:pt x="505" y="60"/>
                </a:lnTo>
                <a:lnTo>
                  <a:pt x="504" y="53"/>
                </a:lnTo>
                <a:lnTo>
                  <a:pt x="504" y="53"/>
                </a:lnTo>
                <a:lnTo>
                  <a:pt x="503" y="41"/>
                </a:lnTo>
                <a:lnTo>
                  <a:pt x="502" y="29"/>
                </a:lnTo>
                <a:lnTo>
                  <a:pt x="498" y="19"/>
                </a:lnTo>
                <a:lnTo>
                  <a:pt x="497" y="16"/>
                </a:lnTo>
                <a:lnTo>
                  <a:pt x="493" y="13"/>
                </a:lnTo>
                <a:lnTo>
                  <a:pt x="493" y="13"/>
                </a:lnTo>
                <a:lnTo>
                  <a:pt x="480" y="6"/>
                </a:lnTo>
                <a:lnTo>
                  <a:pt x="480" y="6"/>
                </a:lnTo>
                <a:lnTo>
                  <a:pt x="471" y="2"/>
                </a:lnTo>
                <a:lnTo>
                  <a:pt x="467" y="0"/>
                </a:lnTo>
                <a:lnTo>
                  <a:pt x="465" y="2"/>
                </a:lnTo>
                <a:lnTo>
                  <a:pt x="465" y="2"/>
                </a:lnTo>
                <a:lnTo>
                  <a:pt x="464" y="4"/>
                </a:lnTo>
                <a:lnTo>
                  <a:pt x="461" y="6"/>
                </a:lnTo>
                <a:lnTo>
                  <a:pt x="458" y="7"/>
                </a:lnTo>
                <a:lnTo>
                  <a:pt x="455" y="7"/>
                </a:lnTo>
                <a:lnTo>
                  <a:pt x="455" y="7"/>
                </a:lnTo>
                <a:lnTo>
                  <a:pt x="452" y="6"/>
                </a:lnTo>
                <a:lnTo>
                  <a:pt x="448" y="4"/>
                </a:lnTo>
                <a:lnTo>
                  <a:pt x="446" y="3"/>
                </a:lnTo>
                <a:lnTo>
                  <a:pt x="446" y="4"/>
                </a:lnTo>
                <a:lnTo>
                  <a:pt x="446" y="6"/>
                </a:lnTo>
                <a:lnTo>
                  <a:pt x="446" y="6"/>
                </a:lnTo>
                <a:lnTo>
                  <a:pt x="447" y="12"/>
                </a:lnTo>
                <a:lnTo>
                  <a:pt x="448" y="18"/>
                </a:lnTo>
                <a:lnTo>
                  <a:pt x="451" y="25"/>
                </a:lnTo>
                <a:lnTo>
                  <a:pt x="452" y="32"/>
                </a:lnTo>
                <a:lnTo>
                  <a:pt x="452" y="32"/>
                </a:lnTo>
                <a:lnTo>
                  <a:pt x="454" y="42"/>
                </a:lnTo>
                <a:lnTo>
                  <a:pt x="459" y="54"/>
                </a:lnTo>
                <a:lnTo>
                  <a:pt x="462" y="65"/>
                </a:lnTo>
                <a:lnTo>
                  <a:pt x="464" y="72"/>
                </a:lnTo>
                <a:lnTo>
                  <a:pt x="464" y="72"/>
                </a:lnTo>
                <a:lnTo>
                  <a:pt x="461" y="72"/>
                </a:lnTo>
                <a:lnTo>
                  <a:pt x="459" y="69"/>
                </a:lnTo>
                <a:lnTo>
                  <a:pt x="449" y="63"/>
                </a:lnTo>
                <a:lnTo>
                  <a:pt x="441" y="59"/>
                </a:lnTo>
                <a:lnTo>
                  <a:pt x="439" y="57"/>
                </a:lnTo>
                <a:lnTo>
                  <a:pt x="439" y="59"/>
                </a:lnTo>
                <a:lnTo>
                  <a:pt x="439" y="59"/>
                </a:lnTo>
                <a:lnTo>
                  <a:pt x="442" y="67"/>
                </a:lnTo>
                <a:lnTo>
                  <a:pt x="445" y="76"/>
                </a:lnTo>
                <a:lnTo>
                  <a:pt x="449" y="87"/>
                </a:lnTo>
                <a:lnTo>
                  <a:pt x="455" y="100"/>
                </a:lnTo>
                <a:lnTo>
                  <a:pt x="455" y="100"/>
                </a:lnTo>
                <a:lnTo>
                  <a:pt x="460" y="110"/>
                </a:lnTo>
                <a:lnTo>
                  <a:pt x="465" y="116"/>
                </a:lnTo>
                <a:lnTo>
                  <a:pt x="468" y="120"/>
                </a:lnTo>
                <a:lnTo>
                  <a:pt x="472" y="126"/>
                </a:lnTo>
                <a:lnTo>
                  <a:pt x="472" y="126"/>
                </a:lnTo>
                <a:lnTo>
                  <a:pt x="477" y="131"/>
                </a:lnTo>
                <a:lnTo>
                  <a:pt x="480" y="135"/>
                </a:lnTo>
                <a:lnTo>
                  <a:pt x="485" y="142"/>
                </a:lnTo>
                <a:lnTo>
                  <a:pt x="491" y="155"/>
                </a:lnTo>
                <a:lnTo>
                  <a:pt x="491" y="155"/>
                </a:lnTo>
                <a:lnTo>
                  <a:pt x="522" y="222"/>
                </a:lnTo>
                <a:lnTo>
                  <a:pt x="546" y="272"/>
                </a:lnTo>
                <a:lnTo>
                  <a:pt x="499" y="386"/>
                </a:lnTo>
                <a:lnTo>
                  <a:pt x="481" y="387"/>
                </a:lnTo>
                <a:lnTo>
                  <a:pt x="453" y="437"/>
                </a:lnTo>
                <a:lnTo>
                  <a:pt x="443" y="449"/>
                </a:lnTo>
                <a:lnTo>
                  <a:pt x="432" y="450"/>
                </a:lnTo>
                <a:lnTo>
                  <a:pt x="432" y="450"/>
                </a:lnTo>
                <a:lnTo>
                  <a:pt x="427" y="427"/>
                </a:lnTo>
                <a:lnTo>
                  <a:pt x="423" y="407"/>
                </a:lnTo>
                <a:lnTo>
                  <a:pt x="420" y="388"/>
                </a:lnTo>
                <a:lnTo>
                  <a:pt x="420" y="388"/>
                </a:lnTo>
                <a:lnTo>
                  <a:pt x="418" y="364"/>
                </a:lnTo>
                <a:lnTo>
                  <a:pt x="417" y="357"/>
                </a:lnTo>
                <a:lnTo>
                  <a:pt x="414" y="351"/>
                </a:lnTo>
                <a:lnTo>
                  <a:pt x="414" y="351"/>
                </a:lnTo>
                <a:lnTo>
                  <a:pt x="411" y="349"/>
                </a:lnTo>
                <a:lnTo>
                  <a:pt x="407" y="346"/>
                </a:lnTo>
                <a:lnTo>
                  <a:pt x="395" y="341"/>
                </a:lnTo>
                <a:lnTo>
                  <a:pt x="379" y="333"/>
                </a:lnTo>
                <a:lnTo>
                  <a:pt x="365" y="326"/>
                </a:lnTo>
                <a:lnTo>
                  <a:pt x="365" y="326"/>
                </a:lnTo>
                <a:lnTo>
                  <a:pt x="352" y="325"/>
                </a:lnTo>
                <a:lnTo>
                  <a:pt x="341" y="325"/>
                </a:lnTo>
                <a:lnTo>
                  <a:pt x="330" y="326"/>
                </a:lnTo>
                <a:lnTo>
                  <a:pt x="330" y="326"/>
                </a:lnTo>
                <a:lnTo>
                  <a:pt x="327" y="326"/>
                </a:lnTo>
                <a:lnTo>
                  <a:pt x="324" y="326"/>
                </a:lnTo>
                <a:lnTo>
                  <a:pt x="322" y="325"/>
                </a:lnTo>
                <a:lnTo>
                  <a:pt x="321" y="324"/>
                </a:lnTo>
                <a:lnTo>
                  <a:pt x="319" y="325"/>
                </a:lnTo>
                <a:lnTo>
                  <a:pt x="311" y="329"/>
                </a:lnTo>
                <a:lnTo>
                  <a:pt x="311" y="329"/>
                </a:lnTo>
                <a:lnTo>
                  <a:pt x="302" y="335"/>
                </a:lnTo>
                <a:lnTo>
                  <a:pt x="296" y="338"/>
                </a:lnTo>
                <a:lnTo>
                  <a:pt x="291" y="341"/>
                </a:lnTo>
                <a:lnTo>
                  <a:pt x="289" y="344"/>
                </a:lnTo>
                <a:lnTo>
                  <a:pt x="289" y="344"/>
                </a:lnTo>
                <a:lnTo>
                  <a:pt x="288" y="346"/>
                </a:lnTo>
                <a:lnTo>
                  <a:pt x="285" y="350"/>
                </a:lnTo>
                <a:lnTo>
                  <a:pt x="279" y="355"/>
                </a:lnTo>
                <a:lnTo>
                  <a:pt x="275" y="358"/>
                </a:lnTo>
                <a:lnTo>
                  <a:pt x="273" y="361"/>
                </a:lnTo>
                <a:lnTo>
                  <a:pt x="272" y="362"/>
                </a:lnTo>
                <a:lnTo>
                  <a:pt x="273" y="375"/>
                </a:lnTo>
                <a:lnTo>
                  <a:pt x="273" y="375"/>
                </a:lnTo>
                <a:lnTo>
                  <a:pt x="272" y="386"/>
                </a:lnTo>
                <a:lnTo>
                  <a:pt x="271" y="393"/>
                </a:lnTo>
                <a:lnTo>
                  <a:pt x="269" y="399"/>
                </a:lnTo>
                <a:lnTo>
                  <a:pt x="269" y="399"/>
                </a:lnTo>
                <a:lnTo>
                  <a:pt x="265" y="406"/>
                </a:lnTo>
                <a:lnTo>
                  <a:pt x="265" y="410"/>
                </a:lnTo>
                <a:lnTo>
                  <a:pt x="264" y="414"/>
                </a:lnTo>
                <a:lnTo>
                  <a:pt x="264" y="414"/>
                </a:lnTo>
                <a:lnTo>
                  <a:pt x="265" y="424"/>
                </a:lnTo>
                <a:lnTo>
                  <a:pt x="267" y="433"/>
                </a:lnTo>
                <a:lnTo>
                  <a:pt x="267" y="433"/>
                </a:lnTo>
                <a:lnTo>
                  <a:pt x="273" y="454"/>
                </a:lnTo>
                <a:lnTo>
                  <a:pt x="273" y="454"/>
                </a:lnTo>
                <a:lnTo>
                  <a:pt x="277" y="461"/>
                </a:lnTo>
                <a:lnTo>
                  <a:pt x="279" y="465"/>
                </a:lnTo>
                <a:lnTo>
                  <a:pt x="279" y="470"/>
                </a:lnTo>
                <a:lnTo>
                  <a:pt x="279" y="470"/>
                </a:lnTo>
                <a:lnTo>
                  <a:pt x="283" y="480"/>
                </a:lnTo>
                <a:lnTo>
                  <a:pt x="288" y="496"/>
                </a:lnTo>
                <a:lnTo>
                  <a:pt x="296" y="517"/>
                </a:lnTo>
                <a:lnTo>
                  <a:pt x="296" y="517"/>
                </a:lnTo>
                <a:lnTo>
                  <a:pt x="265" y="492"/>
                </a:lnTo>
                <a:lnTo>
                  <a:pt x="242" y="473"/>
                </a:lnTo>
                <a:lnTo>
                  <a:pt x="232" y="463"/>
                </a:lnTo>
                <a:lnTo>
                  <a:pt x="232" y="463"/>
                </a:lnTo>
                <a:lnTo>
                  <a:pt x="222" y="455"/>
                </a:lnTo>
                <a:lnTo>
                  <a:pt x="206" y="443"/>
                </a:lnTo>
                <a:lnTo>
                  <a:pt x="181" y="426"/>
                </a:lnTo>
                <a:lnTo>
                  <a:pt x="181" y="426"/>
                </a:lnTo>
                <a:lnTo>
                  <a:pt x="146" y="408"/>
                </a:lnTo>
                <a:lnTo>
                  <a:pt x="146" y="408"/>
                </a:lnTo>
                <a:lnTo>
                  <a:pt x="107" y="350"/>
                </a:lnTo>
                <a:lnTo>
                  <a:pt x="107" y="350"/>
                </a:lnTo>
                <a:lnTo>
                  <a:pt x="89" y="325"/>
                </a:lnTo>
                <a:lnTo>
                  <a:pt x="78" y="310"/>
                </a:lnTo>
                <a:lnTo>
                  <a:pt x="76" y="305"/>
                </a:lnTo>
                <a:lnTo>
                  <a:pt x="76" y="301"/>
                </a:lnTo>
                <a:lnTo>
                  <a:pt x="76" y="301"/>
                </a:lnTo>
                <a:lnTo>
                  <a:pt x="84" y="279"/>
                </a:lnTo>
                <a:lnTo>
                  <a:pt x="102" y="230"/>
                </a:lnTo>
                <a:lnTo>
                  <a:pt x="119" y="181"/>
                </a:lnTo>
                <a:lnTo>
                  <a:pt x="126" y="157"/>
                </a:lnTo>
                <a:lnTo>
                  <a:pt x="126" y="157"/>
                </a:lnTo>
                <a:lnTo>
                  <a:pt x="128" y="155"/>
                </a:lnTo>
                <a:lnTo>
                  <a:pt x="131" y="151"/>
                </a:lnTo>
                <a:lnTo>
                  <a:pt x="143" y="142"/>
                </a:lnTo>
                <a:lnTo>
                  <a:pt x="158" y="128"/>
                </a:lnTo>
                <a:lnTo>
                  <a:pt x="158" y="128"/>
                </a:lnTo>
                <a:lnTo>
                  <a:pt x="171" y="126"/>
                </a:lnTo>
                <a:lnTo>
                  <a:pt x="182" y="124"/>
                </a:lnTo>
                <a:lnTo>
                  <a:pt x="187" y="122"/>
                </a:lnTo>
                <a:lnTo>
                  <a:pt x="189" y="119"/>
                </a:lnTo>
                <a:lnTo>
                  <a:pt x="189" y="119"/>
                </a:lnTo>
                <a:lnTo>
                  <a:pt x="203" y="103"/>
                </a:lnTo>
                <a:lnTo>
                  <a:pt x="203" y="103"/>
                </a:lnTo>
                <a:lnTo>
                  <a:pt x="213" y="100"/>
                </a:lnTo>
                <a:lnTo>
                  <a:pt x="220" y="98"/>
                </a:lnTo>
                <a:lnTo>
                  <a:pt x="222" y="96"/>
                </a:lnTo>
                <a:lnTo>
                  <a:pt x="222" y="94"/>
                </a:lnTo>
                <a:lnTo>
                  <a:pt x="222" y="94"/>
                </a:lnTo>
                <a:lnTo>
                  <a:pt x="223" y="93"/>
                </a:lnTo>
                <a:lnTo>
                  <a:pt x="227" y="91"/>
                </a:lnTo>
                <a:lnTo>
                  <a:pt x="227" y="88"/>
                </a:lnTo>
                <a:lnTo>
                  <a:pt x="228" y="87"/>
                </a:lnTo>
                <a:lnTo>
                  <a:pt x="227" y="85"/>
                </a:lnTo>
                <a:lnTo>
                  <a:pt x="225" y="84"/>
                </a:lnTo>
                <a:lnTo>
                  <a:pt x="225" y="84"/>
                </a:lnTo>
                <a:lnTo>
                  <a:pt x="216" y="81"/>
                </a:lnTo>
                <a:lnTo>
                  <a:pt x="207" y="80"/>
                </a:lnTo>
                <a:lnTo>
                  <a:pt x="195" y="79"/>
                </a:lnTo>
                <a:lnTo>
                  <a:pt x="195" y="79"/>
                </a:lnTo>
                <a:lnTo>
                  <a:pt x="201" y="73"/>
                </a:lnTo>
                <a:lnTo>
                  <a:pt x="204" y="68"/>
                </a:lnTo>
                <a:lnTo>
                  <a:pt x="204" y="66"/>
                </a:lnTo>
                <a:lnTo>
                  <a:pt x="203" y="63"/>
                </a:lnTo>
                <a:lnTo>
                  <a:pt x="203" y="63"/>
                </a:lnTo>
                <a:lnTo>
                  <a:pt x="195" y="59"/>
                </a:lnTo>
                <a:lnTo>
                  <a:pt x="181" y="53"/>
                </a:lnTo>
                <a:lnTo>
                  <a:pt x="173" y="50"/>
                </a:lnTo>
                <a:lnTo>
                  <a:pt x="165" y="49"/>
                </a:lnTo>
                <a:lnTo>
                  <a:pt x="158" y="49"/>
                </a:lnTo>
                <a:lnTo>
                  <a:pt x="151" y="50"/>
                </a:lnTo>
                <a:lnTo>
                  <a:pt x="151" y="50"/>
                </a:lnTo>
                <a:lnTo>
                  <a:pt x="141" y="55"/>
                </a:lnTo>
                <a:lnTo>
                  <a:pt x="134" y="59"/>
                </a:lnTo>
                <a:lnTo>
                  <a:pt x="128" y="63"/>
                </a:lnTo>
                <a:lnTo>
                  <a:pt x="123" y="68"/>
                </a:lnTo>
                <a:lnTo>
                  <a:pt x="123" y="68"/>
                </a:lnTo>
                <a:lnTo>
                  <a:pt x="120" y="75"/>
                </a:lnTo>
                <a:lnTo>
                  <a:pt x="116" y="84"/>
                </a:lnTo>
                <a:lnTo>
                  <a:pt x="114" y="96"/>
                </a:lnTo>
                <a:lnTo>
                  <a:pt x="114" y="9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2018-05-20T00:31:01Z</dcterms:created>
  <dcterms:modified xsi:type="dcterms:W3CDTF">2019-04-16T05:13:05Z</dcterms:modified>
</cp:coreProperties>
</file>